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ascadia Mono" panose="020B0609020000020004" pitchFamily="49" charset="0"/>
      <p:regular r:id="rId46"/>
      <p:bold r:id="rId47"/>
      <p:italic r:id="rId48"/>
      <p:boldItalic r:id="rId49"/>
    </p:embeddedFont>
    <p:embeddedFont>
      <p:font typeface="Corbel Light" panose="020B0303020204020204" pitchFamily="34" charset="0"/>
      <p:regular r:id="rId50"/>
      <p:italic r:id="rId51"/>
    </p:embeddedFont>
    <p:embeddedFont>
      <p:font typeface="Dosis" pitchFamily="2" charset="0"/>
      <p:regular r:id="rId52"/>
      <p:bold r:id="rId53"/>
    </p:embeddedFont>
    <p:embeddedFont>
      <p:font typeface="Dosis ExtraLight" pitchFamily="2" charset="0"/>
      <p:regular r:id="rId54"/>
      <p:bold r:id="rId55"/>
    </p:embeddedFont>
    <p:embeddedFont>
      <p:font typeface="Montserrat" panose="00000500000000000000" pitchFamily="2" charset="0"/>
      <p:regular r:id="rId56"/>
      <p:bold r:id="rId57"/>
      <p:italic r:id="rId58"/>
      <p:boldItalic r:id="rId59"/>
    </p:embeddedFont>
    <p:embeddedFont>
      <p:font typeface="Pontano Sans" panose="020B060402020202020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5688B0-4586-4F79-B386-ED4F693CF96F}">
  <a:tblStyle styleId="{EF5688B0-4586-4F79-B386-ED4F693CF9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BCA17F-677F-49BD-A665-7EACDE12126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f391192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ed75ccf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d75ccf_0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9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ed75ccf_01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5ed75ccf_0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5ed75ccf_013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ed0d38746_0_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ed0d3874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ded0d38746_0_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ded0d3874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ded0d38746_0_1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ded0d3874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ed0d38746_0_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ded0d3874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ded0d38746_0_1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ded0d3874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ded0d38746_0_1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ded0d38746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ded0d38746_0_2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ded0d3874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ded0d38746_0_2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ded0d3874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ded0d38746_0_2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ded0d3874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ded0d38746_0_3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ded0d38746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5694cd56_0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85195a9879_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85195a9879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34fb1cf8c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64373ae9c4_278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64373ae9c4_278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f391192_0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51B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4918075" y="1991850"/>
            <a:ext cx="39579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90"/>
        <p:cNvGrpSpPr/>
        <p:nvPr/>
      </p:nvGrpSpPr>
      <p:grpSpPr>
        <a:xfrm>
          <a:off x="0" y="0"/>
          <a:ext cx="0" cy="0"/>
          <a:chOff x="0" y="0"/>
          <a:chExt cx="0" cy="0"/>
        </a:xfrm>
      </p:grpSpPr>
      <p:sp>
        <p:nvSpPr>
          <p:cNvPr id="91" name="Google Shape;91;p1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ith leaves">
  <p:cSld name="BLANK_2">
    <p:bg>
      <p:bgPr>
        <a:solidFill>
          <a:schemeClr val="accent1"/>
        </a:solidFill>
        <a:effectLst/>
      </p:bgPr>
    </p:bg>
    <p:spTree>
      <p:nvGrpSpPr>
        <p:cNvPr id="1" name="Shape 92"/>
        <p:cNvGrpSpPr/>
        <p:nvPr/>
      </p:nvGrpSpPr>
      <p:grpSpPr>
        <a:xfrm>
          <a:off x="0" y="0"/>
          <a:ext cx="0" cy="0"/>
          <a:chOff x="0" y="0"/>
          <a:chExt cx="0" cy="0"/>
        </a:xfrm>
      </p:grpSpPr>
      <p:sp>
        <p:nvSpPr>
          <p:cNvPr id="93" name="Google Shape;93;p1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4" name="Google Shape;94;p12"/>
          <p:cNvSpPr/>
          <p:nvPr/>
        </p:nvSpPr>
        <p:spPr>
          <a:xfrm rot="3560713">
            <a:off x="7919979" y="4139908"/>
            <a:ext cx="1129759" cy="68568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p:nvPr/>
        </p:nvSpPr>
        <p:spPr>
          <a:xfrm rot="1619439">
            <a:off x="7518911" y="3963338"/>
            <a:ext cx="440102" cy="657294"/>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2"/>
          <p:cNvSpPr/>
          <p:nvPr/>
        </p:nvSpPr>
        <p:spPr>
          <a:xfrm rot="-5564790">
            <a:off x="1156803" y="211500"/>
            <a:ext cx="672035" cy="536827"/>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2"/>
          <p:cNvSpPr/>
          <p:nvPr/>
        </p:nvSpPr>
        <p:spPr>
          <a:xfrm rot="8585060">
            <a:off x="241104" y="264328"/>
            <a:ext cx="975659" cy="1597185"/>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chemeClr val="accent2"/>
        </a:solidFill>
        <a:effectLst/>
      </p:bgPr>
    </p:bg>
    <p:spTree>
      <p:nvGrpSpPr>
        <p:cNvPr id="1" name="Shape 98"/>
        <p:cNvGrpSpPr/>
        <p:nvPr/>
      </p:nvGrpSpPr>
      <p:grpSpPr>
        <a:xfrm>
          <a:off x="0" y="0"/>
          <a:ext cx="0" cy="0"/>
          <a:chOff x="0" y="0"/>
          <a:chExt cx="0" cy="0"/>
        </a:xfrm>
      </p:grpSpPr>
      <p:sp>
        <p:nvSpPr>
          <p:cNvPr id="99" name="Google Shape;99;p13"/>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3"/>
          <p:cNvSpPr/>
          <p:nvPr/>
        </p:nvSpPr>
        <p:spPr>
          <a:xfrm rot="3560713">
            <a:off x="7919979" y="4139908"/>
            <a:ext cx="1129759" cy="68568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rot="1619439">
            <a:off x="7518911" y="3963338"/>
            <a:ext cx="440102" cy="657294"/>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rot="-5564790">
            <a:off x="1156803" y="211500"/>
            <a:ext cx="672035" cy="536827"/>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8585060">
            <a:off x="241104" y="264328"/>
            <a:ext cx="975659" cy="1597185"/>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1D5885">
              <a:alpha val="5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3954" cy="5143389"/>
          </a:xfrm>
          <a:custGeom>
            <a:avLst/>
            <a:gdLst/>
            <a:ahLst/>
            <a:cxnLst/>
            <a:rect l="l" t="t" r="r" b="b"/>
            <a:pathLst>
              <a:path w="94270" h="53026" extrusionOk="0">
                <a:moveTo>
                  <a:pt x="49676" y="4677"/>
                </a:moveTo>
                <a:lnTo>
                  <a:pt x="49731" y="5469"/>
                </a:lnTo>
                <a:lnTo>
                  <a:pt x="49749" y="6408"/>
                </a:lnTo>
                <a:lnTo>
                  <a:pt x="49786" y="7660"/>
                </a:lnTo>
                <a:lnTo>
                  <a:pt x="49786" y="9169"/>
                </a:lnTo>
                <a:lnTo>
                  <a:pt x="49731" y="10900"/>
                </a:lnTo>
                <a:lnTo>
                  <a:pt x="49694" y="11858"/>
                </a:lnTo>
                <a:lnTo>
                  <a:pt x="49639" y="12833"/>
                </a:lnTo>
                <a:lnTo>
                  <a:pt x="49584" y="13846"/>
                </a:lnTo>
                <a:lnTo>
                  <a:pt x="49492" y="14895"/>
                </a:lnTo>
                <a:lnTo>
                  <a:pt x="49381" y="15982"/>
                </a:lnTo>
                <a:lnTo>
                  <a:pt x="49252" y="17086"/>
                </a:lnTo>
                <a:lnTo>
                  <a:pt x="49087" y="18191"/>
                </a:lnTo>
                <a:lnTo>
                  <a:pt x="48921" y="19314"/>
                </a:lnTo>
                <a:lnTo>
                  <a:pt x="48700" y="20456"/>
                </a:lnTo>
                <a:lnTo>
                  <a:pt x="48479" y="21597"/>
                </a:lnTo>
                <a:lnTo>
                  <a:pt x="48203" y="22720"/>
                </a:lnTo>
                <a:lnTo>
                  <a:pt x="47908" y="23844"/>
                </a:lnTo>
                <a:lnTo>
                  <a:pt x="47577" y="24948"/>
                </a:lnTo>
                <a:lnTo>
                  <a:pt x="47209" y="26053"/>
                </a:lnTo>
                <a:lnTo>
                  <a:pt x="47006" y="26587"/>
                </a:lnTo>
                <a:lnTo>
                  <a:pt x="46804" y="27121"/>
                </a:lnTo>
                <a:lnTo>
                  <a:pt x="46583" y="27636"/>
                </a:lnTo>
                <a:lnTo>
                  <a:pt x="46362" y="28152"/>
                </a:lnTo>
                <a:lnTo>
                  <a:pt x="46122" y="28667"/>
                </a:lnTo>
                <a:lnTo>
                  <a:pt x="45883" y="29165"/>
                </a:lnTo>
                <a:lnTo>
                  <a:pt x="45625" y="29643"/>
                </a:lnTo>
                <a:lnTo>
                  <a:pt x="45349" y="30122"/>
                </a:lnTo>
                <a:lnTo>
                  <a:pt x="45073" y="30601"/>
                </a:lnTo>
                <a:lnTo>
                  <a:pt x="44778" y="31061"/>
                </a:lnTo>
                <a:lnTo>
                  <a:pt x="44484" y="31503"/>
                </a:lnTo>
                <a:lnTo>
                  <a:pt x="44171" y="31926"/>
                </a:lnTo>
                <a:lnTo>
                  <a:pt x="43839" y="32350"/>
                </a:lnTo>
                <a:lnTo>
                  <a:pt x="43508" y="32736"/>
                </a:lnTo>
                <a:lnTo>
                  <a:pt x="43158" y="33123"/>
                </a:lnTo>
                <a:lnTo>
                  <a:pt x="42827" y="33491"/>
                </a:lnTo>
                <a:lnTo>
                  <a:pt x="42458" y="33841"/>
                </a:lnTo>
                <a:lnTo>
                  <a:pt x="42109" y="34154"/>
                </a:lnTo>
                <a:lnTo>
                  <a:pt x="41740" y="34467"/>
                </a:lnTo>
                <a:lnTo>
                  <a:pt x="41372" y="34780"/>
                </a:lnTo>
                <a:lnTo>
                  <a:pt x="41004" y="35056"/>
                </a:lnTo>
                <a:lnTo>
                  <a:pt x="40617" y="35314"/>
                </a:lnTo>
                <a:lnTo>
                  <a:pt x="40231" y="35572"/>
                </a:lnTo>
                <a:lnTo>
                  <a:pt x="39844" y="35811"/>
                </a:lnTo>
                <a:lnTo>
                  <a:pt x="39457" y="36032"/>
                </a:lnTo>
                <a:lnTo>
                  <a:pt x="39052" y="36253"/>
                </a:lnTo>
                <a:lnTo>
                  <a:pt x="38666" y="36437"/>
                </a:lnTo>
                <a:lnTo>
                  <a:pt x="38261" y="36621"/>
                </a:lnTo>
                <a:lnTo>
                  <a:pt x="37874" y="36805"/>
                </a:lnTo>
                <a:lnTo>
                  <a:pt x="37469" y="36953"/>
                </a:lnTo>
                <a:lnTo>
                  <a:pt x="36659" y="37247"/>
                </a:lnTo>
                <a:lnTo>
                  <a:pt x="35867" y="37487"/>
                </a:lnTo>
                <a:lnTo>
                  <a:pt x="35057" y="37689"/>
                </a:lnTo>
                <a:lnTo>
                  <a:pt x="34265" y="37836"/>
                </a:lnTo>
                <a:lnTo>
                  <a:pt x="33492" y="37965"/>
                </a:lnTo>
                <a:lnTo>
                  <a:pt x="32719" y="38057"/>
                </a:lnTo>
                <a:lnTo>
                  <a:pt x="31964" y="38131"/>
                </a:lnTo>
                <a:lnTo>
                  <a:pt x="31227" y="38168"/>
                </a:lnTo>
                <a:lnTo>
                  <a:pt x="30528" y="38186"/>
                </a:lnTo>
                <a:lnTo>
                  <a:pt x="29846" y="38168"/>
                </a:lnTo>
                <a:lnTo>
                  <a:pt x="29202" y="38149"/>
                </a:lnTo>
                <a:lnTo>
                  <a:pt x="28576" y="38113"/>
                </a:lnTo>
                <a:lnTo>
                  <a:pt x="27987" y="38057"/>
                </a:lnTo>
                <a:lnTo>
                  <a:pt x="27453" y="37984"/>
                </a:lnTo>
                <a:lnTo>
                  <a:pt x="26956" y="37928"/>
                </a:lnTo>
                <a:lnTo>
                  <a:pt x="26090" y="37781"/>
                </a:lnTo>
                <a:lnTo>
                  <a:pt x="25446" y="37652"/>
                </a:lnTo>
                <a:lnTo>
                  <a:pt x="25041" y="37560"/>
                </a:lnTo>
                <a:lnTo>
                  <a:pt x="24912" y="37523"/>
                </a:lnTo>
                <a:lnTo>
                  <a:pt x="24838" y="37395"/>
                </a:lnTo>
                <a:lnTo>
                  <a:pt x="24636" y="37026"/>
                </a:lnTo>
                <a:lnTo>
                  <a:pt x="24323" y="36456"/>
                </a:lnTo>
                <a:lnTo>
                  <a:pt x="23955" y="35664"/>
                </a:lnTo>
                <a:lnTo>
                  <a:pt x="23752" y="35204"/>
                </a:lnTo>
                <a:lnTo>
                  <a:pt x="23550" y="34706"/>
                </a:lnTo>
                <a:lnTo>
                  <a:pt x="23347" y="34154"/>
                </a:lnTo>
                <a:lnTo>
                  <a:pt x="23126" y="33565"/>
                </a:lnTo>
                <a:lnTo>
                  <a:pt x="22924" y="32957"/>
                </a:lnTo>
                <a:lnTo>
                  <a:pt x="22739" y="32294"/>
                </a:lnTo>
                <a:lnTo>
                  <a:pt x="22555" y="31613"/>
                </a:lnTo>
                <a:lnTo>
                  <a:pt x="22390" y="30895"/>
                </a:lnTo>
                <a:lnTo>
                  <a:pt x="22242" y="30159"/>
                </a:lnTo>
                <a:lnTo>
                  <a:pt x="22113" y="29385"/>
                </a:lnTo>
                <a:lnTo>
                  <a:pt x="22021" y="28612"/>
                </a:lnTo>
                <a:lnTo>
                  <a:pt x="21966" y="27802"/>
                </a:lnTo>
                <a:lnTo>
                  <a:pt x="21929" y="26974"/>
                </a:lnTo>
                <a:lnTo>
                  <a:pt x="21948" y="26145"/>
                </a:lnTo>
                <a:lnTo>
                  <a:pt x="22003" y="25298"/>
                </a:lnTo>
                <a:lnTo>
                  <a:pt x="22040" y="24856"/>
                </a:lnTo>
                <a:lnTo>
                  <a:pt x="22095" y="24433"/>
                </a:lnTo>
                <a:lnTo>
                  <a:pt x="22169" y="23991"/>
                </a:lnTo>
                <a:lnTo>
                  <a:pt x="22242" y="23567"/>
                </a:lnTo>
                <a:lnTo>
                  <a:pt x="22334" y="23125"/>
                </a:lnTo>
                <a:lnTo>
                  <a:pt x="22445" y="22684"/>
                </a:lnTo>
                <a:lnTo>
                  <a:pt x="22574" y="22260"/>
                </a:lnTo>
                <a:lnTo>
                  <a:pt x="22703" y="21818"/>
                </a:lnTo>
                <a:lnTo>
                  <a:pt x="22850" y="21376"/>
                </a:lnTo>
                <a:lnTo>
                  <a:pt x="23034" y="20935"/>
                </a:lnTo>
                <a:lnTo>
                  <a:pt x="23218" y="20493"/>
                </a:lnTo>
                <a:lnTo>
                  <a:pt x="23421" y="20069"/>
                </a:lnTo>
                <a:lnTo>
                  <a:pt x="23623" y="19627"/>
                </a:lnTo>
                <a:lnTo>
                  <a:pt x="23863" y="19185"/>
                </a:lnTo>
                <a:lnTo>
                  <a:pt x="24120" y="18762"/>
                </a:lnTo>
                <a:lnTo>
                  <a:pt x="24397" y="18320"/>
                </a:lnTo>
                <a:lnTo>
                  <a:pt x="24691" y="17897"/>
                </a:lnTo>
                <a:lnTo>
                  <a:pt x="24986" y="17473"/>
                </a:lnTo>
                <a:lnTo>
                  <a:pt x="25317" y="17050"/>
                </a:lnTo>
                <a:lnTo>
                  <a:pt x="25667" y="16645"/>
                </a:lnTo>
                <a:lnTo>
                  <a:pt x="26035" y="16240"/>
                </a:lnTo>
                <a:lnTo>
                  <a:pt x="26403" y="15834"/>
                </a:lnTo>
                <a:lnTo>
                  <a:pt x="26790" y="15448"/>
                </a:lnTo>
                <a:lnTo>
                  <a:pt x="27177" y="15061"/>
                </a:lnTo>
                <a:lnTo>
                  <a:pt x="27600" y="14693"/>
                </a:lnTo>
                <a:lnTo>
                  <a:pt x="28024" y="14325"/>
                </a:lnTo>
                <a:lnTo>
                  <a:pt x="28447" y="13956"/>
                </a:lnTo>
                <a:lnTo>
                  <a:pt x="28889" y="13607"/>
                </a:lnTo>
                <a:lnTo>
                  <a:pt x="29349" y="13257"/>
                </a:lnTo>
                <a:lnTo>
                  <a:pt x="29810" y="12925"/>
                </a:lnTo>
                <a:lnTo>
                  <a:pt x="30767" y="12263"/>
                </a:lnTo>
                <a:lnTo>
                  <a:pt x="31743" y="11637"/>
                </a:lnTo>
                <a:lnTo>
                  <a:pt x="32737" y="11047"/>
                </a:lnTo>
                <a:lnTo>
                  <a:pt x="33750" y="10477"/>
                </a:lnTo>
                <a:lnTo>
                  <a:pt x="34781" y="9943"/>
                </a:lnTo>
                <a:lnTo>
                  <a:pt x="35812" y="9446"/>
                </a:lnTo>
                <a:lnTo>
                  <a:pt x="36843" y="8949"/>
                </a:lnTo>
                <a:lnTo>
                  <a:pt x="37874" y="8507"/>
                </a:lnTo>
                <a:lnTo>
                  <a:pt x="38905" y="8065"/>
                </a:lnTo>
                <a:lnTo>
                  <a:pt x="39899" y="7678"/>
                </a:lnTo>
                <a:lnTo>
                  <a:pt x="40893" y="7291"/>
                </a:lnTo>
                <a:lnTo>
                  <a:pt x="41851" y="6960"/>
                </a:lnTo>
                <a:lnTo>
                  <a:pt x="42771" y="6629"/>
                </a:lnTo>
                <a:lnTo>
                  <a:pt x="43674" y="6334"/>
                </a:lnTo>
                <a:lnTo>
                  <a:pt x="45331" y="5819"/>
                </a:lnTo>
                <a:lnTo>
                  <a:pt x="46785" y="5395"/>
                </a:lnTo>
                <a:lnTo>
                  <a:pt x="47982" y="5082"/>
                </a:lnTo>
                <a:lnTo>
                  <a:pt x="48903" y="4861"/>
                </a:lnTo>
                <a:lnTo>
                  <a:pt x="49676" y="4677"/>
                </a:lnTo>
                <a:close/>
                <a:moveTo>
                  <a:pt x="1" y="0"/>
                </a:moveTo>
                <a:lnTo>
                  <a:pt x="1" y="53026"/>
                </a:lnTo>
                <a:lnTo>
                  <a:pt x="94269" y="53026"/>
                </a:lnTo>
                <a:lnTo>
                  <a:pt x="942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235802" y="2802078"/>
            <a:ext cx="1905613" cy="1255536"/>
          </a:xfrm>
          <a:custGeom>
            <a:avLst/>
            <a:gdLst/>
            <a:ahLst/>
            <a:cxnLst/>
            <a:rect l="l" t="t" r="r" b="b"/>
            <a:pathLst>
              <a:path w="19646" h="12944" extrusionOk="0">
                <a:moveTo>
                  <a:pt x="9261" y="0"/>
                </a:moveTo>
                <a:lnTo>
                  <a:pt x="8654" y="19"/>
                </a:lnTo>
                <a:lnTo>
                  <a:pt x="8065" y="37"/>
                </a:lnTo>
                <a:lnTo>
                  <a:pt x="7457" y="74"/>
                </a:lnTo>
                <a:lnTo>
                  <a:pt x="6868" y="129"/>
                </a:lnTo>
                <a:lnTo>
                  <a:pt x="6297" y="203"/>
                </a:lnTo>
                <a:lnTo>
                  <a:pt x="5174" y="350"/>
                </a:lnTo>
                <a:lnTo>
                  <a:pt x="4106" y="534"/>
                </a:lnTo>
                <a:lnTo>
                  <a:pt x="3130" y="737"/>
                </a:lnTo>
                <a:lnTo>
                  <a:pt x="2247" y="939"/>
                </a:lnTo>
                <a:lnTo>
                  <a:pt x="1492" y="1123"/>
                </a:lnTo>
                <a:lnTo>
                  <a:pt x="866" y="1289"/>
                </a:lnTo>
                <a:lnTo>
                  <a:pt x="405" y="1436"/>
                </a:lnTo>
                <a:lnTo>
                  <a:pt x="0" y="1547"/>
                </a:lnTo>
                <a:lnTo>
                  <a:pt x="203" y="1915"/>
                </a:lnTo>
                <a:lnTo>
                  <a:pt x="424" y="2357"/>
                </a:lnTo>
                <a:lnTo>
                  <a:pt x="737" y="2909"/>
                </a:lnTo>
                <a:lnTo>
                  <a:pt x="1142" y="3591"/>
                </a:lnTo>
                <a:lnTo>
                  <a:pt x="1602" y="4364"/>
                </a:lnTo>
                <a:lnTo>
                  <a:pt x="2155" y="5192"/>
                </a:lnTo>
                <a:lnTo>
                  <a:pt x="2762" y="6095"/>
                </a:lnTo>
                <a:lnTo>
                  <a:pt x="3425" y="6997"/>
                </a:lnTo>
                <a:lnTo>
                  <a:pt x="3793" y="7457"/>
                </a:lnTo>
                <a:lnTo>
                  <a:pt x="4161" y="7917"/>
                </a:lnTo>
                <a:lnTo>
                  <a:pt x="4548" y="8378"/>
                </a:lnTo>
                <a:lnTo>
                  <a:pt x="4953" y="8820"/>
                </a:lnTo>
                <a:lnTo>
                  <a:pt x="5358" y="9261"/>
                </a:lnTo>
                <a:lnTo>
                  <a:pt x="5800" y="9685"/>
                </a:lnTo>
                <a:lnTo>
                  <a:pt x="6223" y="10090"/>
                </a:lnTo>
                <a:lnTo>
                  <a:pt x="6684" y="10495"/>
                </a:lnTo>
                <a:lnTo>
                  <a:pt x="7144" y="10863"/>
                </a:lnTo>
                <a:lnTo>
                  <a:pt x="7604" y="11213"/>
                </a:lnTo>
                <a:lnTo>
                  <a:pt x="8083" y="11544"/>
                </a:lnTo>
                <a:lnTo>
                  <a:pt x="8580" y="11839"/>
                </a:lnTo>
                <a:lnTo>
                  <a:pt x="9077" y="12097"/>
                </a:lnTo>
                <a:lnTo>
                  <a:pt x="9574" y="12336"/>
                </a:lnTo>
                <a:lnTo>
                  <a:pt x="9979" y="12483"/>
                </a:lnTo>
                <a:lnTo>
                  <a:pt x="10385" y="12631"/>
                </a:lnTo>
                <a:lnTo>
                  <a:pt x="10790" y="12723"/>
                </a:lnTo>
                <a:lnTo>
                  <a:pt x="11195" y="12815"/>
                </a:lnTo>
                <a:lnTo>
                  <a:pt x="11581" y="12888"/>
                </a:lnTo>
                <a:lnTo>
                  <a:pt x="11986" y="12925"/>
                </a:lnTo>
                <a:lnTo>
                  <a:pt x="12355" y="12944"/>
                </a:lnTo>
                <a:lnTo>
                  <a:pt x="12741" y="12944"/>
                </a:lnTo>
                <a:lnTo>
                  <a:pt x="13109" y="12925"/>
                </a:lnTo>
                <a:lnTo>
                  <a:pt x="13478" y="12888"/>
                </a:lnTo>
                <a:lnTo>
                  <a:pt x="13846" y="12852"/>
                </a:lnTo>
                <a:lnTo>
                  <a:pt x="14196" y="12778"/>
                </a:lnTo>
                <a:lnTo>
                  <a:pt x="14527" y="12704"/>
                </a:lnTo>
                <a:lnTo>
                  <a:pt x="14877" y="12631"/>
                </a:lnTo>
                <a:lnTo>
                  <a:pt x="15208" y="12520"/>
                </a:lnTo>
                <a:lnTo>
                  <a:pt x="15521" y="12410"/>
                </a:lnTo>
                <a:lnTo>
                  <a:pt x="16129" y="12170"/>
                </a:lnTo>
                <a:lnTo>
                  <a:pt x="16718" y="11913"/>
                </a:lnTo>
                <a:lnTo>
                  <a:pt x="17252" y="11618"/>
                </a:lnTo>
                <a:lnTo>
                  <a:pt x="17731" y="11324"/>
                </a:lnTo>
                <a:lnTo>
                  <a:pt x="18173" y="11029"/>
                </a:lnTo>
                <a:lnTo>
                  <a:pt x="18559" y="10753"/>
                </a:lnTo>
                <a:lnTo>
                  <a:pt x="18891" y="10495"/>
                </a:lnTo>
                <a:lnTo>
                  <a:pt x="19167" y="10274"/>
                </a:lnTo>
                <a:lnTo>
                  <a:pt x="5929" y="4069"/>
                </a:lnTo>
                <a:lnTo>
                  <a:pt x="19646" y="9225"/>
                </a:lnTo>
                <a:lnTo>
                  <a:pt x="19646" y="9225"/>
                </a:lnTo>
                <a:lnTo>
                  <a:pt x="19609" y="8875"/>
                </a:lnTo>
                <a:lnTo>
                  <a:pt x="19572" y="8451"/>
                </a:lnTo>
                <a:lnTo>
                  <a:pt x="19498" y="7991"/>
                </a:lnTo>
                <a:lnTo>
                  <a:pt x="19406" y="7475"/>
                </a:lnTo>
                <a:lnTo>
                  <a:pt x="19277" y="6923"/>
                </a:lnTo>
                <a:lnTo>
                  <a:pt x="19112" y="6334"/>
                </a:lnTo>
                <a:lnTo>
                  <a:pt x="18909" y="5726"/>
                </a:lnTo>
                <a:lnTo>
                  <a:pt x="18651" y="5119"/>
                </a:lnTo>
                <a:lnTo>
                  <a:pt x="18504" y="4806"/>
                </a:lnTo>
                <a:lnTo>
                  <a:pt x="18338" y="4493"/>
                </a:lnTo>
                <a:lnTo>
                  <a:pt x="18173" y="4180"/>
                </a:lnTo>
                <a:lnTo>
                  <a:pt x="17989" y="3885"/>
                </a:lnTo>
                <a:lnTo>
                  <a:pt x="17786" y="3591"/>
                </a:lnTo>
                <a:lnTo>
                  <a:pt x="17565" y="3296"/>
                </a:lnTo>
                <a:lnTo>
                  <a:pt x="17326" y="3001"/>
                </a:lnTo>
                <a:lnTo>
                  <a:pt x="17086" y="2725"/>
                </a:lnTo>
                <a:lnTo>
                  <a:pt x="16810" y="2449"/>
                </a:lnTo>
                <a:lnTo>
                  <a:pt x="16534" y="2173"/>
                </a:lnTo>
                <a:lnTo>
                  <a:pt x="16221" y="1934"/>
                </a:lnTo>
                <a:lnTo>
                  <a:pt x="15890" y="1694"/>
                </a:lnTo>
                <a:lnTo>
                  <a:pt x="15558" y="1455"/>
                </a:lnTo>
                <a:lnTo>
                  <a:pt x="15190" y="1252"/>
                </a:lnTo>
                <a:lnTo>
                  <a:pt x="14803" y="1050"/>
                </a:lnTo>
                <a:lnTo>
                  <a:pt x="14398" y="866"/>
                </a:lnTo>
                <a:lnTo>
                  <a:pt x="13883" y="663"/>
                </a:lnTo>
                <a:lnTo>
                  <a:pt x="13349" y="497"/>
                </a:lnTo>
                <a:lnTo>
                  <a:pt x="12796" y="350"/>
                </a:lnTo>
                <a:lnTo>
                  <a:pt x="12226" y="240"/>
                </a:lnTo>
                <a:lnTo>
                  <a:pt x="11655" y="148"/>
                </a:lnTo>
                <a:lnTo>
                  <a:pt x="11066" y="74"/>
                </a:lnTo>
                <a:lnTo>
                  <a:pt x="10458" y="37"/>
                </a:lnTo>
                <a:lnTo>
                  <a:pt x="98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4136091"/>
            <a:ext cx="1085984" cy="1007319"/>
          </a:xfrm>
          <a:custGeom>
            <a:avLst/>
            <a:gdLst/>
            <a:ahLst/>
            <a:cxnLst/>
            <a:rect l="l" t="t" r="r" b="b"/>
            <a:pathLst>
              <a:path w="11196" h="10385" extrusionOk="0">
                <a:moveTo>
                  <a:pt x="3812" y="1"/>
                </a:moveTo>
                <a:lnTo>
                  <a:pt x="3518" y="19"/>
                </a:lnTo>
                <a:lnTo>
                  <a:pt x="2965" y="93"/>
                </a:lnTo>
                <a:lnTo>
                  <a:pt x="2431" y="203"/>
                </a:lnTo>
                <a:lnTo>
                  <a:pt x="1916" y="351"/>
                </a:lnTo>
                <a:lnTo>
                  <a:pt x="1400" y="535"/>
                </a:lnTo>
                <a:lnTo>
                  <a:pt x="922" y="756"/>
                </a:lnTo>
                <a:lnTo>
                  <a:pt x="443" y="995"/>
                </a:lnTo>
                <a:lnTo>
                  <a:pt x="1" y="1290"/>
                </a:lnTo>
                <a:lnTo>
                  <a:pt x="1" y="10385"/>
                </a:lnTo>
                <a:lnTo>
                  <a:pt x="10404" y="10385"/>
                </a:lnTo>
                <a:lnTo>
                  <a:pt x="10569" y="10017"/>
                </a:lnTo>
                <a:lnTo>
                  <a:pt x="10735" y="9630"/>
                </a:lnTo>
                <a:lnTo>
                  <a:pt x="10882" y="9225"/>
                </a:lnTo>
                <a:lnTo>
                  <a:pt x="10993" y="8820"/>
                </a:lnTo>
                <a:lnTo>
                  <a:pt x="11085" y="8397"/>
                </a:lnTo>
                <a:lnTo>
                  <a:pt x="11140" y="7973"/>
                </a:lnTo>
                <a:lnTo>
                  <a:pt x="11177" y="7550"/>
                </a:lnTo>
                <a:lnTo>
                  <a:pt x="11195" y="7108"/>
                </a:lnTo>
                <a:lnTo>
                  <a:pt x="11177" y="6740"/>
                </a:lnTo>
                <a:lnTo>
                  <a:pt x="11158" y="6390"/>
                </a:lnTo>
                <a:lnTo>
                  <a:pt x="11122" y="6021"/>
                </a:lnTo>
                <a:lnTo>
                  <a:pt x="11048" y="5672"/>
                </a:lnTo>
                <a:lnTo>
                  <a:pt x="10974" y="5340"/>
                </a:lnTo>
                <a:lnTo>
                  <a:pt x="10882" y="4990"/>
                </a:lnTo>
                <a:lnTo>
                  <a:pt x="10772" y="4659"/>
                </a:lnTo>
                <a:lnTo>
                  <a:pt x="10643" y="4346"/>
                </a:lnTo>
                <a:lnTo>
                  <a:pt x="10496" y="4033"/>
                </a:lnTo>
                <a:lnTo>
                  <a:pt x="10330" y="3720"/>
                </a:lnTo>
                <a:lnTo>
                  <a:pt x="10164" y="3425"/>
                </a:lnTo>
                <a:lnTo>
                  <a:pt x="9980" y="3131"/>
                </a:lnTo>
                <a:lnTo>
                  <a:pt x="9778" y="2855"/>
                </a:lnTo>
                <a:lnTo>
                  <a:pt x="9575" y="2578"/>
                </a:lnTo>
                <a:lnTo>
                  <a:pt x="9354" y="2321"/>
                </a:lnTo>
                <a:lnTo>
                  <a:pt x="9115" y="2081"/>
                </a:lnTo>
                <a:lnTo>
                  <a:pt x="8875" y="1842"/>
                </a:lnTo>
                <a:lnTo>
                  <a:pt x="8618" y="1621"/>
                </a:lnTo>
                <a:lnTo>
                  <a:pt x="8341" y="1419"/>
                </a:lnTo>
                <a:lnTo>
                  <a:pt x="8065" y="1216"/>
                </a:lnTo>
                <a:lnTo>
                  <a:pt x="7771" y="1032"/>
                </a:lnTo>
                <a:lnTo>
                  <a:pt x="7476" y="866"/>
                </a:lnTo>
                <a:lnTo>
                  <a:pt x="7163" y="700"/>
                </a:lnTo>
                <a:lnTo>
                  <a:pt x="6850" y="553"/>
                </a:lnTo>
                <a:lnTo>
                  <a:pt x="6537" y="424"/>
                </a:lnTo>
                <a:lnTo>
                  <a:pt x="6206" y="314"/>
                </a:lnTo>
                <a:lnTo>
                  <a:pt x="5856" y="222"/>
                </a:lnTo>
                <a:lnTo>
                  <a:pt x="5525" y="148"/>
                </a:lnTo>
                <a:lnTo>
                  <a:pt x="5175" y="74"/>
                </a:lnTo>
                <a:lnTo>
                  <a:pt x="4806" y="38"/>
                </a:lnTo>
                <a:lnTo>
                  <a:pt x="4457" y="19"/>
                </a:lnTo>
                <a:lnTo>
                  <a:pt x="4088" y="1"/>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19" name="Google Shape;19;p3"/>
          <p:cNvSpPr/>
          <p:nvPr/>
        </p:nvSpPr>
        <p:spPr>
          <a:xfrm>
            <a:off x="0" y="0"/>
            <a:ext cx="1936070" cy="2500305"/>
          </a:xfrm>
          <a:custGeom>
            <a:avLst/>
            <a:gdLst/>
            <a:ahLst/>
            <a:cxnLst/>
            <a:rect l="l" t="t" r="r" b="b"/>
            <a:pathLst>
              <a:path w="19960" h="25777" extrusionOk="0">
                <a:moveTo>
                  <a:pt x="1" y="0"/>
                </a:moveTo>
                <a:lnTo>
                  <a:pt x="1" y="24727"/>
                </a:lnTo>
                <a:lnTo>
                  <a:pt x="627" y="24967"/>
                </a:lnTo>
                <a:lnTo>
                  <a:pt x="1290" y="25188"/>
                </a:lnTo>
                <a:lnTo>
                  <a:pt x="1953" y="25353"/>
                </a:lnTo>
                <a:lnTo>
                  <a:pt x="2615" y="25501"/>
                </a:lnTo>
                <a:lnTo>
                  <a:pt x="3297" y="25629"/>
                </a:lnTo>
                <a:lnTo>
                  <a:pt x="3996" y="25703"/>
                </a:lnTo>
                <a:lnTo>
                  <a:pt x="4696" y="25758"/>
                </a:lnTo>
                <a:lnTo>
                  <a:pt x="5414" y="25777"/>
                </a:lnTo>
                <a:lnTo>
                  <a:pt x="6169" y="25758"/>
                </a:lnTo>
                <a:lnTo>
                  <a:pt x="6905" y="25703"/>
                </a:lnTo>
                <a:lnTo>
                  <a:pt x="7623" y="25611"/>
                </a:lnTo>
                <a:lnTo>
                  <a:pt x="8341" y="25482"/>
                </a:lnTo>
                <a:lnTo>
                  <a:pt x="9041" y="25316"/>
                </a:lnTo>
                <a:lnTo>
                  <a:pt x="9741" y="25114"/>
                </a:lnTo>
                <a:lnTo>
                  <a:pt x="10422" y="24893"/>
                </a:lnTo>
                <a:lnTo>
                  <a:pt x="11085" y="24635"/>
                </a:lnTo>
                <a:lnTo>
                  <a:pt x="11711" y="24341"/>
                </a:lnTo>
                <a:lnTo>
                  <a:pt x="12355" y="24028"/>
                </a:lnTo>
                <a:lnTo>
                  <a:pt x="12963" y="23678"/>
                </a:lnTo>
                <a:lnTo>
                  <a:pt x="13552" y="23291"/>
                </a:lnTo>
                <a:lnTo>
                  <a:pt x="14123" y="22886"/>
                </a:lnTo>
                <a:lnTo>
                  <a:pt x="14675" y="22463"/>
                </a:lnTo>
                <a:lnTo>
                  <a:pt x="15191" y="22002"/>
                </a:lnTo>
                <a:lnTo>
                  <a:pt x="15706" y="21524"/>
                </a:lnTo>
                <a:lnTo>
                  <a:pt x="16185" y="21008"/>
                </a:lnTo>
                <a:lnTo>
                  <a:pt x="16645" y="20493"/>
                </a:lnTo>
                <a:lnTo>
                  <a:pt x="17069" y="19940"/>
                </a:lnTo>
                <a:lnTo>
                  <a:pt x="17474" y="19370"/>
                </a:lnTo>
                <a:lnTo>
                  <a:pt x="17860" y="18780"/>
                </a:lnTo>
                <a:lnTo>
                  <a:pt x="18210" y="18173"/>
                </a:lnTo>
                <a:lnTo>
                  <a:pt x="18523" y="17528"/>
                </a:lnTo>
                <a:lnTo>
                  <a:pt x="18818" y="16902"/>
                </a:lnTo>
                <a:lnTo>
                  <a:pt x="19076" y="16240"/>
                </a:lnTo>
                <a:lnTo>
                  <a:pt x="19296" y="15558"/>
                </a:lnTo>
                <a:lnTo>
                  <a:pt x="19499" y="14859"/>
                </a:lnTo>
                <a:lnTo>
                  <a:pt x="19665" y="14159"/>
                </a:lnTo>
                <a:lnTo>
                  <a:pt x="19794" y="13441"/>
                </a:lnTo>
                <a:lnTo>
                  <a:pt x="19886" y="12723"/>
                </a:lnTo>
                <a:lnTo>
                  <a:pt x="19941" y="11986"/>
                </a:lnTo>
                <a:lnTo>
                  <a:pt x="19959" y="11232"/>
                </a:lnTo>
                <a:lnTo>
                  <a:pt x="19959" y="10808"/>
                </a:lnTo>
                <a:lnTo>
                  <a:pt x="19941" y="10385"/>
                </a:lnTo>
                <a:lnTo>
                  <a:pt x="19904" y="9980"/>
                </a:lnTo>
                <a:lnTo>
                  <a:pt x="19867" y="9556"/>
                </a:lnTo>
                <a:lnTo>
                  <a:pt x="19812" y="9151"/>
                </a:lnTo>
                <a:lnTo>
                  <a:pt x="19738" y="8746"/>
                </a:lnTo>
                <a:lnTo>
                  <a:pt x="19665" y="8341"/>
                </a:lnTo>
                <a:lnTo>
                  <a:pt x="19591" y="7936"/>
                </a:lnTo>
                <a:lnTo>
                  <a:pt x="19481" y="7549"/>
                </a:lnTo>
                <a:lnTo>
                  <a:pt x="19389" y="7163"/>
                </a:lnTo>
                <a:lnTo>
                  <a:pt x="19260" y="6776"/>
                </a:lnTo>
                <a:lnTo>
                  <a:pt x="19131" y="6389"/>
                </a:lnTo>
                <a:lnTo>
                  <a:pt x="19002" y="6021"/>
                </a:lnTo>
                <a:lnTo>
                  <a:pt x="18855" y="5653"/>
                </a:lnTo>
                <a:lnTo>
                  <a:pt x="18523" y="4916"/>
                </a:lnTo>
                <a:lnTo>
                  <a:pt x="18155" y="4217"/>
                </a:lnTo>
                <a:lnTo>
                  <a:pt x="17750" y="3536"/>
                </a:lnTo>
                <a:lnTo>
                  <a:pt x="17326" y="2873"/>
                </a:lnTo>
                <a:lnTo>
                  <a:pt x="16848" y="2247"/>
                </a:lnTo>
                <a:lnTo>
                  <a:pt x="16351" y="1639"/>
                </a:lnTo>
                <a:lnTo>
                  <a:pt x="15817" y="1068"/>
                </a:lnTo>
                <a:lnTo>
                  <a:pt x="15246" y="516"/>
                </a:lnTo>
                <a:lnTo>
                  <a:pt x="14657" y="0"/>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20" name="Google Shape;20;p3"/>
          <p:cNvSpPr/>
          <p:nvPr/>
        </p:nvSpPr>
        <p:spPr>
          <a:xfrm>
            <a:off x="2221739" y="0"/>
            <a:ext cx="971624" cy="843005"/>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21" name="Google Shape;21;p3"/>
          <p:cNvSpPr/>
          <p:nvPr/>
        </p:nvSpPr>
        <p:spPr>
          <a:xfrm>
            <a:off x="1680587" y="3914645"/>
            <a:ext cx="1491337" cy="1228764"/>
          </a:xfrm>
          <a:custGeom>
            <a:avLst/>
            <a:gdLst/>
            <a:ahLst/>
            <a:cxnLst/>
            <a:rect l="l" t="t" r="r" b="b"/>
            <a:pathLst>
              <a:path w="15375" h="12668" extrusionOk="0">
                <a:moveTo>
                  <a:pt x="6500" y="1"/>
                </a:moveTo>
                <a:lnTo>
                  <a:pt x="6187" y="167"/>
                </a:lnTo>
                <a:lnTo>
                  <a:pt x="5837" y="406"/>
                </a:lnTo>
                <a:lnTo>
                  <a:pt x="5377" y="719"/>
                </a:lnTo>
                <a:lnTo>
                  <a:pt x="4843" y="1105"/>
                </a:lnTo>
                <a:lnTo>
                  <a:pt x="4254" y="1603"/>
                </a:lnTo>
                <a:lnTo>
                  <a:pt x="3941" y="1879"/>
                </a:lnTo>
                <a:lnTo>
                  <a:pt x="3609" y="2173"/>
                </a:lnTo>
                <a:lnTo>
                  <a:pt x="3296" y="2486"/>
                </a:lnTo>
                <a:lnTo>
                  <a:pt x="2965" y="2818"/>
                </a:lnTo>
                <a:lnTo>
                  <a:pt x="2652" y="3186"/>
                </a:lnTo>
                <a:lnTo>
                  <a:pt x="2339" y="3573"/>
                </a:lnTo>
                <a:lnTo>
                  <a:pt x="2026" y="3978"/>
                </a:lnTo>
                <a:lnTo>
                  <a:pt x="1731" y="4401"/>
                </a:lnTo>
                <a:lnTo>
                  <a:pt x="1455" y="4843"/>
                </a:lnTo>
                <a:lnTo>
                  <a:pt x="1179" y="5303"/>
                </a:lnTo>
                <a:lnTo>
                  <a:pt x="939" y="5782"/>
                </a:lnTo>
                <a:lnTo>
                  <a:pt x="718" y="6298"/>
                </a:lnTo>
                <a:lnTo>
                  <a:pt x="516" y="6813"/>
                </a:lnTo>
                <a:lnTo>
                  <a:pt x="350" y="7365"/>
                </a:lnTo>
                <a:lnTo>
                  <a:pt x="203" y="7936"/>
                </a:lnTo>
                <a:lnTo>
                  <a:pt x="92" y="8525"/>
                </a:lnTo>
                <a:lnTo>
                  <a:pt x="19" y="9133"/>
                </a:lnTo>
                <a:lnTo>
                  <a:pt x="0" y="9759"/>
                </a:lnTo>
                <a:lnTo>
                  <a:pt x="0" y="10403"/>
                </a:lnTo>
                <a:lnTo>
                  <a:pt x="19" y="10735"/>
                </a:lnTo>
                <a:lnTo>
                  <a:pt x="56" y="11066"/>
                </a:lnTo>
                <a:lnTo>
                  <a:pt x="111" y="11471"/>
                </a:lnTo>
                <a:lnTo>
                  <a:pt x="185" y="11858"/>
                </a:lnTo>
                <a:lnTo>
                  <a:pt x="258" y="12263"/>
                </a:lnTo>
                <a:lnTo>
                  <a:pt x="369" y="12668"/>
                </a:lnTo>
                <a:lnTo>
                  <a:pt x="15209" y="12668"/>
                </a:lnTo>
                <a:lnTo>
                  <a:pt x="15264" y="12245"/>
                </a:lnTo>
                <a:lnTo>
                  <a:pt x="15319" y="11821"/>
                </a:lnTo>
                <a:lnTo>
                  <a:pt x="15337" y="11398"/>
                </a:lnTo>
                <a:lnTo>
                  <a:pt x="15356" y="10974"/>
                </a:lnTo>
                <a:lnTo>
                  <a:pt x="15374" y="10551"/>
                </a:lnTo>
                <a:lnTo>
                  <a:pt x="15356" y="10127"/>
                </a:lnTo>
                <a:lnTo>
                  <a:pt x="15337" y="9722"/>
                </a:lnTo>
                <a:lnTo>
                  <a:pt x="15301" y="9317"/>
                </a:lnTo>
                <a:lnTo>
                  <a:pt x="15245" y="8986"/>
                </a:lnTo>
                <a:lnTo>
                  <a:pt x="15209" y="8654"/>
                </a:lnTo>
                <a:lnTo>
                  <a:pt x="15061" y="8028"/>
                </a:lnTo>
                <a:lnTo>
                  <a:pt x="14896" y="7421"/>
                </a:lnTo>
                <a:lnTo>
                  <a:pt x="14675" y="6850"/>
                </a:lnTo>
                <a:lnTo>
                  <a:pt x="14435" y="6298"/>
                </a:lnTo>
                <a:lnTo>
                  <a:pt x="14177" y="5782"/>
                </a:lnTo>
                <a:lnTo>
                  <a:pt x="13883" y="5285"/>
                </a:lnTo>
                <a:lnTo>
                  <a:pt x="13570" y="4825"/>
                </a:lnTo>
                <a:lnTo>
                  <a:pt x="13238" y="4383"/>
                </a:lnTo>
                <a:lnTo>
                  <a:pt x="12889" y="3959"/>
                </a:lnTo>
                <a:lnTo>
                  <a:pt x="12520" y="3573"/>
                </a:lnTo>
                <a:lnTo>
                  <a:pt x="12152" y="3204"/>
                </a:lnTo>
                <a:lnTo>
                  <a:pt x="11766" y="2855"/>
                </a:lnTo>
                <a:lnTo>
                  <a:pt x="11379" y="2523"/>
                </a:lnTo>
                <a:lnTo>
                  <a:pt x="10992" y="2229"/>
                </a:lnTo>
                <a:lnTo>
                  <a:pt x="10587" y="1952"/>
                </a:lnTo>
                <a:lnTo>
                  <a:pt x="10201" y="1695"/>
                </a:lnTo>
                <a:lnTo>
                  <a:pt x="9814" y="1455"/>
                </a:lnTo>
                <a:lnTo>
                  <a:pt x="9427" y="1234"/>
                </a:lnTo>
                <a:lnTo>
                  <a:pt x="9059" y="1050"/>
                </a:lnTo>
                <a:lnTo>
                  <a:pt x="8378" y="700"/>
                </a:lnTo>
                <a:lnTo>
                  <a:pt x="7770" y="443"/>
                </a:lnTo>
                <a:lnTo>
                  <a:pt x="7236" y="240"/>
                </a:lnTo>
                <a:lnTo>
                  <a:pt x="6850" y="93"/>
                </a:lnTo>
                <a:lnTo>
                  <a:pt x="65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a:off x="5349175" y="1964350"/>
            <a:ext cx="31089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23" name="Google Shape;23;p3"/>
          <p:cNvSpPr txBox="1">
            <a:spLocks noGrp="1"/>
          </p:cNvSpPr>
          <p:nvPr>
            <p:ph type="subTitle" idx="1"/>
          </p:nvPr>
        </p:nvSpPr>
        <p:spPr>
          <a:xfrm>
            <a:off x="5349175" y="3221054"/>
            <a:ext cx="310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
        <p:cNvGrpSpPr/>
        <p:nvPr/>
      </p:nvGrpSpPr>
      <p:grpSpPr>
        <a:xfrm>
          <a:off x="0" y="0"/>
          <a:ext cx="0" cy="0"/>
          <a:chOff x="0" y="0"/>
          <a:chExt cx="0" cy="0"/>
        </a:xfrm>
      </p:grpSpPr>
      <p:sp>
        <p:nvSpPr>
          <p:cNvPr id="25" name="Google Shape;25;p4"/>
          <p:cNvSpPr/>
          <p:nvPr/>
        </p:nvSpPr>
        <p:spPr>
          <a:xfrm>
            <a:off x="0" y="0"/>
            <a:ext cx="9144093" cy="5143522"/>
          </a:xfrm>
          <a:custGeom>
            <a:avLst/>
            <a:gdLst/>
            <a:ahLst/>
            <a:cxnLst/>
            <a:rect l="l" t="t" r="r" b="b"/>
            <a:pathLst>
              <a:path w="94269" h="53026" extrusionOk="0">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1650244" y="3237827"/>
            <a:ext cx="930521" cy="1355672"/>
          </a:xfrm>
          <a:custGeom>
            <a:avLst/>
            <a:gdLst/>
            <a:ahLst/>
            <a:cxnLst/>
            <a:rect l="l" t="t" r="r" b="b"/>
            <a:pathLst>
              <a:path w="9593" h="13976" extrusionOk="0">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602686" y="3512916"/>
            <a:ext cx="1278848" cy="1021604"/>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991883" y="3961149"/>
            <a:ext cx="566286" cy="927029"/>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0" y="2514602"/>
            <a:ext cx="1378855" cy="1907408"/>
          </a:xfrm>
          <a:custGeom>
            <a:avLst/>
            <a:gdLst/>
            <a:ahLst/>
            <a:cxnLst/>
            <a:rect l="l" t="t" r="r" b="b"/>
            <a:pathLst>
              <a:path w="14215" h="19664" extrusionOk="0">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2114578" y="0"/>
            <a:ext cx="1107352" cy="964471"/>
          </a:xfrm>
          <a:custGeom>
            <a:avLst/>
            <a:gdLst/>
            <a:ahLst/>
            <a:cxnLst/>
            <a:rect l="l" t="t" r="r" b="b"/>
            <a:pathLst>
              <a:path w="11416" h="9943" extrusionOk="0">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600940" y="421461"/>
            <a:ext cx="1543076" cy="2686124"/>
          </a:xfrm>
          <a:custGeom>
            <a:avLst/>
            <a:gdLst/>
            <a:ahLst/>
            <a:cxnLst/>
            <a:rect l="l" t="t" r="r" b="b"/>
            <a:pathLst>
              <a:path w="15908" h="27692" extrusionOk="0">
                <a:moveTo>
                  <a:pt x="13846" y="1"/>
                </a:moveTo>
                <a:lnTo>
                  <a:pt x="13128" y="19"/>
                </a:lnTo>
                <a:lnTo>
                  <a:pt x="12428" y="74"/>
                </a:lnTo>
                <a:lnTo>
                  <a:pt x="11729" y="166"/>
                </a:lnTo>
                <a:lnTo>
                  <a:pt x="11047" y="277"/>
                </a:lnTo>
                <a:lnTo>
                  <a:pt x="10384" y="442"/>
                </a:lnTo>
                <a:lnTo>
                  <a:pt x="9722" y="627"/>
                </a:lnTo>
                <a:lnTo>
                  <a:pt x="9077" y="848"/>
                </a:lnTo>
                <a:lnTo>
                  <a:pt x="8451" y="1087"/>
                </a:lnTo>
                <a:lnTo>
                  <a:pt x="7844" y="1363"/>
                </a:lnTo>
                <a:lnTo>
                  <a:pt x="7255" y="1676"/>
                </a:lnTo>
                <a:lnTo>
                  <a:pt x="6665" y="2007"/>
                </a:lnTo>
                <a:lnTo>
                  <a:pt x="6113" y="2357"/>
                </a:lnTo>
                <a:lnTo>
                  <a:pt x="5561" y="2744"/>
                </a:lnTo>
                <a:lnTo>
                  <a:pt x="5045" y="3167"/>
                </a:lnTo>
                <a:lnTo>
                  <a:pt x="4530" y="3591"/>
                </a:lnTo>
                <a:lnTo>
                  <a:pt x="4051" y="4051"/>
                </a:lnTo>
                <a:lnTo>
                  <a:pt x="3591" y="4530"/>
                </a:lnTo>
                <a:lnTo>
                  <a:pt x="3167" y="5045"/>
                </a:lnTo>
                <a:lnTo>
                  <a:pt x="2744" y="5561"/>
                </a:lnTo>
                <a:lnTo>
                  <a:pt x="2357" y="6113"/>
                </a:lnTo>
                <a:lnTo>
                  <a:pt x="2007" y="6666"/>
                </a:lnTo>
                <a:lnTo>
                  <a:pt x="1676" y="7255"/>
                </a:lnTo>
                <a:lnTo>
                  <a:pt x="1363" y="7844"/>
                </a:lnTo>
                <a:lnTo>
                  <a:pt x="1087" y="8452"/>
                </a:lnTo>
                <a:lnTo>
                  <a:pt x="847" y="9078"/>
                </a:lnTo>
                <a:lnTo>
                  <a:pt x="626" y="9722"/>
                </a:lnTo>
                <a:lnTo>
                  <a:pt x="442" y="10385"/>
                </a:lnTo>
                <a:lnTo>
                  <a:pt x="276" y="11048"/>
                </a:lnTo>
                <a:lnTo>
                  <a:pt x="166" y="11729"/>
                </a:lnTo>
                <a:lnTo>
                  <a:pt x="74" y="12428"/>
                </a:lnTo>
                <a:lnTo>
                  <a:pt x="19" y="13128"/>
                </a:lnTo>
                <a:lnTo>
                  <a:pt x="0" y="13846"/>
                </a:lnTo>
                <a:lnTo>
                  <a:pt x="19" y="14564"/>
                </a:lnTo>
                <a:lnTo>
                  <a:pt x="74" y="15264"/>
                </a:lnTo>
                <a:lnTo>
                  <a:pt x="166" y="15964"/>
                </a:lnTo>
                <a:lnTo>
                  <a:pt x="276" y="16645"/>
                </a:lnTo>
                <a:lnTo>
                  <a:pt x="442" y="17308"/>
                </a:lnTo>
                <a:lnTo>
                  <a:pt x="626" y="17970"/>
                </a:lnTo>
                <a:lnTo>
                  <a:pt x="847" y="18615"/>
                </a:lnTo>
                <a:lnTo>
                  <a:pt x="1087" y="19241"/>
                </a:lnTo>
                <a:lnTo>
                  <a:pt x="1363" y="19848"/>
                </a:lnTo>
                <a:lnTo>
                  <a:pt x="1676" y="20438"/>
                </a:lnTo>
                <a:lnTo>
                  <a:pt x="2007" y="21027"/>
                </a:lnTo>
                <a:lnTo>
                  <a:pt x="2357" y="21579"/>
                </a:lnTo>
                <a:lnTo>
                  <a:pt x="2744" y="22131"/>
                </a:lnTo>
                <a:lnTo>
                  <a:pt x="3167" y="22647"/>
                </a:lnTo>
                <a:lnTo>
                  <a:pt x="3591" y="23162"/>
                </a:lnTo>
                <a:lnTo>
                  <a:pt x="4051" y="23641"/>
                </a:lnTo>
                <a:lnTo>
                  <a:pt x="4530" y="24101"/>
                </a:lnTo>
                <a:lnTo>
                  <a:pt x="5045" y="24525"/>
                </a:lnTo>
                <a:lnTo>
                  <a:pt x="5561" y="24948"/>
                </a:lnTo>
                <a:lnTo>
                  <a:pt x="6113" y="25335"/>
                </a:lnTo>
                <a:lnTo>
                  <a:pt x="6665" y="25685"/>
                </a:lnTo>
                <a:lnTo>
                  <a:pt x="7255" y="26016"/>
                </a:lnTo>
                <a:lnTo>
                  <a:pt x="7844" y="26329"/>
                </a:lnTo>
                <a:lnTo>
                  <a:pt x="8451" y="26605"/>
                </a:lnTo>
                <a:lnTo>
                  <a:pt x="9077" y="26845"/>
                </a:lnTo>
                <a:lnTo>
                  <a:pt x="9722" y="27066"/>
                </a:lnTo>
                <a:lnTo>
                  <a:pt x="10384" y="27250"/>
                </a:lnTo>
                <a:lnTo>
                  <a:pt x="11047" y="27416"/>
                </a:lnTo>
                <a:lnTo>
                  <a:pt x="11729" y="27526"/>
                </a:lnTo>
                <a:lnTo>
                  <a:pt x="12428" y="27618"/>
                </a:lnTo>
                <a:lnTo>
                  <a:pt x="13128" y="27673"/>
                </a:lnTo>
                <a:lnTo>
                  <a:pt x="13846" y="27692"/>
                </a:lnTo>
                <a:lnTo>
                  <a:pt x="14361" y="27673"/>
                </a:lnTo>
                <a:lnTo>
                  <a:pt x="14895" y="27655"/>
                </a:lnTo>
                <a:lnTo>
                  <a:pt x="15392" y="27600"/>
                </a:lnTo>
                <a:lnTo>
                  <a:pt x="15908" y="27544"/>
                </a:lnTo>
                <a:lnTo>
                  <a:pt x="15908" y="148"/>
                </a:lnTo>
                <a:lnTo>
                  <a:pt x="15392" y="93"/>
                </a:lnTo>
                <a:lnTo>
                  <a:pt x="14895" y="37"/>
                </a:lnTo>
                <a:lnTo>
                  <a:pt x="14361" y="19"/>
                </a:lnTo>
                <a:lnTo>
                  <a:pt x="13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body" idx="1"/>
          </p:nvPr>
        </p:nvSpPr>
        <p:spPr>
          <a:xfrm>
            <a:off x="3344575" y="1323600"/>
            <a:ext cx="3859200" cy="819900"/>
          </a:xfrm>
          <a:prstGeom prst="rect">
            <a:avLst/>
          </a:prstGeom>
        </p:spPr>
        <p:txBody>
          <a:bodyPr spcFirstLastPara="1" wrap="square" lIns="91425" tIns="91425" rIns="91425" bIns="91425" anchor="t" anchorCtr="0">
            <a:noAutofit/>
          </a:bodyPr>
          <a:lstStyle>
            <a:lvl1pPr marL="457200" lvl="0" indent="-393700" rtl="0">
              <a:spcBef>
                <a:spcPts val="600"/>
              </a:spcBef>
              <a:spcAft>
                <a:spcPts val="0"/>
              </a:spcAft>
              <a:buClr>
                <a:schemeClr val="accent2"/>
              </a:buClr>
              <a:buSzPts val="2600"/>
              <a:buChar char="⊷"/>
              <a:defRPr sz="2600" i="1">
                <a:solidFill>
                  <a:schemeClr val="accent2"/>
                </a:solidFill>
              </a:defRPr>
            </a:lvl1pPr>
            <a:lvl2pPr marL="914400" lvl="1" indent="-393700" rtl="0">
              <a:spcBef>
                <a:spcPts val="0"/>
              </a:spcBef>
              <a:spcAft>
                <a:spcPts val="0"/>
              </a:spcAft>
              <a:buClr>
                <a:schemeClr val="accent2"/>
              </a:buClr>
              <a:buSzPts val="2600"/>
              <a:buChar char="⊶"/>
              <a:defRPr sz="2600" i="1">
                <a:solidFill>
                  <a:schemeClr val="accent2"/>
                </a:solidFill>
              </a:defRPr>
            </a:lvl2pPr>
            <a:lvl3pPr marL="1371600" lvl="2" indent="-393700" rtl="0">
              <a:spcBef>
                <a:spcPts val="0"/>
              </a:spcBef>
              <a:spcAft>
                <a:spcPts val="0"/>
              </a:spcAft>
              <a:buClr>
                <a:schemeClr val="accent2"/>
              </a:buClr>
              <a:buSzPts val="2600"/>
              <a:buChar char="⊸"/>
              <a:defRPr sz="2600" i="1">
                <a:solidFill>
                  <a:schemeClr val="accent2"/>
                </a:solidFill>
              </a:defRPr>
            </a:lvl3pPr>
            <a:lvl4pPr marL="1828800" lvl="3" indent="-393700" rtl="0">
              <a:spcBef>
                <a:spcPts val="0"/>
              </a:spcBef>
              <a:spcAft>
                <a:spcPts val="0"/>
              </a:spcAft>
              <a:buClr>
                <a:schemeClr val="accent2"/>
              </a:buClr>
              <a:buSzPts val="2600"/>
              <a:buChar char="●"/>
              <a:defRPr sz="2600" i="1">
                <a:solidFill>
                  <a:schemeClr val="accent2"/>
                </a:solidFill>
              </a:defRPr>
            </a:lvl4pPr>
            <a:lvl5pPr marL="2286000" lvl="4" indent="-393700" rtl="0">
              <a:spcBef>
                <a:spcPts val="0"/>
              </a:spcBef>
              <a:spcAft>
                <a:spcPts val="0"/>
              </a:spcAft>
              <a:buClr>
                <a:schemeClr val="accent2"/>
              </a:buClr>
              <a:buSzPts val="2600"/>
              <a:buChar char="○"/>
              <a:defRPr sz="2600" i="1">
                <a:solidFill>
                  <a:schemeClr val="accent2"/>
                </a:solidFill>
              </a:defRPr>
            </a:lvl5pPr>
            <a:lvl6pPr marL="2743200" lvl="5" indent="-393700" rtl="0">
              <a:spcBef>
                <a:spcPts val="0"/>
              </a:spcBef>
              <a:spcAft>
                <a:spcPts val="0"/>
              </a:spcAft>
              <a:buClr>
                <a:schemeClr val="accent2"/>
              </a:buClr>
              <a:buSzPts val="2600"/>
              <a:buChar char="■"/>
              <a:defRPr sz="2600" i="1">
                <a:solidFill>
                  <a:schemeClr val="accent2"/>
                </a:solidFill>
              </a:defRPr>
            </a:lvl6pPr>
            <a:lvl7pPr marL="3200400" lvl="6" indent="-393700" rtl="0">
              <a:spcBef>
                <a:spcPts val="0"/>
              </a:spcBef>
              <a:spcAft>
                <a:spcPts val="0"/>
              </a:spcAft>
              <a:buClr>
                <a:schemeClr val="accent2"/>
              </a:buClr>
              <a:buSzPts val="2600"/>
              <a:buChar char="●"/>
              <a:defRPr sz="2600" i="1">
                <a:solidFill>
                  <a:schemeClr val="accent2"/>
                </a:solidFill>
              </a:defRPr>
            </a:lvl7pPr>
            <a:lvl8pPr marL="3657600" lvl="7" indent="-393700" rtl="0">
              <a:spcBef>
                <a:spcPts val="0"/>
              </a:spcBef>
              <a:spcAft>
                <a:spcPts val="0"/>
              </a:spcAft>
              <a:buClr>
                <a:schemeClr val="accent2"/>
              </a:buClr>
              <a:buSzPts val="2600"/>
              <a:buChar char="○"/>
              <a:defRPr sz="2600" i="1">
                <a:solidFill>
                  <a:schemeClr val="accent2"/>
                </a:solidFill>
              </a:defRPr>
            </a:lvl8pPr>
            <a:lvl9pPr marL="4114800" lvl="8" indent="-393700">
              <a:spcBef>
                <a:spcPts val="0"/>
              </a:spcBef>
              <a:spcAft>
                <a:spcPts val="0"/>
              </a:spcAft>
              <a:buClr>
                <a:schemeClr val="accent2"/>
              </a:buClr>
              <a:buSzPts val="2600"/>
              <a:buChar char="■"/>
              <a:defRPr sz="2600" i="1">
                <a:solidFill>
                  <a:schemeClr val="accent2"/>
                </a:solidFill>
              </a:defRPr>
            </a:lvl9pPr>
          </a:lstStyle>
          <a:p>
            <a:endParaRPr/>
          </a:p>
        </p:txBody>
      </p:sp>
      <p:sp>
        <p:nvSpPr>
          <p:cNvPr id="33" name="Google Shape;33;p4"/>
          <p:cNvSpPr txBox="1"/>
          <p:nvPr/>
        </p:nvSpPr>
        <p:spPr>
          <a:xfrm>
            <a:off x="1531725" y="1092169"/>
            <a:ext cx="1957200" cy="65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600">
                <a:solidFill>
                  <a:schemeClr val="dk1"/>
                </a:solidFill>
                <a:latin typeface="Dosis"/>
                <a:ea typeface="Dosis"/>
                <a:cs typeface="Dosis"/>
                <a:sym typeface="Dosis"/>
              </a:rPr>
              <a:t>“</a:t>
            </a:r>
            <a:endParaRPr sz="9600">
              <a:solidFill>
                <a:schemeClr val="dk1"/>
              </a:solidFill>
              <a:latin typeface="Dosis"/>
              <a:ea typeface="Dosis"/>
              <a:cs typeface="Dosis"/>
              <a:sym typeface="Dosis"/>
            </a:endParaRPr>
          </a:p>
        </p:txBody>
      </p:sp>
      <p:sp>
        <p:nvSpPr>
          <p:cNvPr id="34" name="Google Shape;34;p4"/>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5"/>
        <p:cNvGrpSpPr/>
        <p:nvPr/>
      </p:nvGrpSpPr>
      <p:grpSpPr>
        <a:xfrm>
          <a:off x="0" y="0"/>
          <a:ext cx="0" cy="0"/>
          <a:chOff x="0" y="0"/>
          <a:chExt cx="0" cy="0"/>
        </a:xfrm>
      </p:grpSpPr>
      <p:sp>
        <p:nvSpPr>
          <p:cNvPr id="36" name="Google Shape;36;p5"/>
          <p:cNvSpPr/>
          <p:nvPr/>
        </p:nvSpPr>
        <p:spPr>
          <a:xfrm>
            <a:off x="0" y="0"/>
            <a:ext cx="9144093" cy="5143522"/>
          </a:xfrm>
          <a:custGeom>
            <a:avLst/>
            <a:gdLst/>
            <a:ahLst/>
            <a:cxnLst/>
            <a:rect l="l" t="t" r="r" b="b"/>
            <a:pathLst>
              <a:path w="94269" h="53026" extrusionOk="0">
                <a:moveTo>
                  <a:pt x="40138" y="14729"/>
                </a:moveTo>
                <a:lnTo>
                  <a:pt x="40211" y="15411"/>
                </a:lnTo>
                <a:lnTo>
                  <a:pt x="40303" y="16239"/>
                </a:lnTo>
                <a:lnTo>
                  <a:pt x="40395" y="17325"/>
                </a:lnTo>
                <a:lnTo>
                  <a:pt x="40469" y="18633"/>
                </a:lnTo>
                <a:lnTo>
                  <a:pt x="40543" y="20161"/>
                </a:lnTo>
                <a:lnTo>
                  <a:pt x="40561" y="20989"/>
                </a:lnTo>
                <a:lnTo>
                  <a:pt x="40579" y="21855"/>
                </a:lnTo>
                <a:lnTo>
                  <a:pt x="40561" y="22738"/>
                </a:lnTo>
                <a:lnTo>
                  <a:pt x="40561" y="23659"/>
                </a:lnTo>
                <a:lnTo>
                  <a:pt x="40524" y="24616"/>
                </a:lnTo>
                <a:lnTo>
                  <a:pt x="40469" y="25574"/>
                </a:lnTo>
                <a:lnTo>
                  <a:pt x="40395" y="26568"/>
                </a:lnTo>
                <a:lnTo>
                  <a:pt x="40303" y="27562"/>
                </a:lnTo>
                <a:lnTo>
                  <a:pt x="40193" y="28556"/>
                </a:lnTo>
                <a:lnTo>
                  <a:pt x="40064" y="29569"/>
                </a:lnTo>
                <a:lnTo>
                  <a:pt x="39880" y="30563"/>
                </a:lnTo>
                <a:lnTo>
                  <a:pt x="39696" y="31558"/>
                </a:lnTo>
                <a:lnTo>
                  <a:pt x="39475" y="32552"/>
                </a:lnTo>
                <a:lnTo>
                  <a:pt x="39217" y="33528"/>
                </a:lnTo>
                <a:lnTo>
                  <a:pt x="38922" y="34485"/>
                </a:lnTo>
                <a:lnTo>
                  <a:pt x="38591" y="35424"/>
                </a:lnTo>
                <a:lnTo>
                  <a:pt x="38407" y="35884"/>
                </a:lnTo>
                <a:lnTo>
                  <a:pt x="38223" y="36326"/>
                </a:lnTo>
                <a:lnTo>
                  <a:pt x="38039" y="36768"/>
                </a:lnTo>
                <a:lnTo>
                  <a:pt x="37818" y="37210"/>
                </a:lnTo>
                <a:lnTo>
                  <a:pt x="37597" y="37633"/>
                </a:lnTo>
                <a:lnTo>
                  <a:pt x="37376" y="38038"/>
                </a:lnTo>
                <a:lnTo>
                  <a:pt x="37136" y="38444"/>
                </a:lnTo>
                <a:lnTo>
                  <a:pt x="36897" y="38849"/>
                </a:lnTo>
                <a:lnTo>
                  <a:pt x="36621" y="39235"/>
                </a:lnTo>
                <a:lnTo>
                  <a:pt x="36363" y="39585"/>
                </a:lnTo>
                <a:lnTo>
                  <a:pt x="36087" y="39953"/>
                </a:lnTo>
                <a:lnTo>
                  <a:pt x="35811" y="40285"/>
                </a:lnTo>
                <a:lnTo>
                  <a:pt x="35516" y="40598"/>
                </a:lnTo>
                <a:lnTo>
                  <a:pt x="35222" y="40911"/>
                </a:lnTo>
                <a:lnTo>
                  <a:pt x="34927" y="41205"/>
                </a:lnTo>
                <a:lnTo>
                  <a:pt x="34614" y="41500"/>
                </a:lnTo>
                <a:lnTo>
                  <a:pt x="34301" y="41758"/>
                </a:lnTo>
                <a:lnTo>
                  <a:pt x="33988" y="42015"/>
                </a:lnTo>
                <a:lnTo>
                  <a:pt x="33675" y="42255"/>
                </a:lnTo>
                <a:lnTo>
                  <a:pt x="33344" y="42494"/>
                </a:lnTo>
                <a:lnTo>
                  <a:pt x="33012" y="42715"/>
                </a:lnTo>
                <a:lnTo>
                  <a:pt x="32681" y="42918"/>
                </a:lnTo>
                <a:lnTo>
                  <a:pt x="32349" y="43102"/>
                </a:lnTo>
                <a:lnTo>
                  <a:pt x="32018" y="43286"/>
                </a:lnTo>
                <a:lnTo>
                  <a:pt x="31337" y="43636"/>
                </a:lnTo>
                <a:lnTo>
                  <a:pt x="30656" y="43930"/>
                </a:lnTo>
                <a:lnTo>
                  <a:pt x="29956" y="44188"/>
                </a:lnTo>
                <a:lnTo>
                  <a:pt x="29275" y="44409"/>
                </a:lnTo>
                <a:lnTo>
                  <a:pt x="28593" y="44593"/>
                </a:lnTo>
                <a:lnTo>
                  <a:pt x="27912" y="44740"/>
                </a:lnTo>
                <a:lnTo>
                  <a:pt x="27249" y="44869"/>
                </a:lnTo>
                <a:lnTo>
                  <a:pt x="26605" y="44961"/>
                </a:lnTo>
                <a:lnTo>
                  <a:pt x="25961" y="45035"/>
                </a:lnTo>
                <a:lnTo>
                  <a:pt x="25335" y="45090"/>
                </a:lnTo>
                <a:lnTo>
                  <a:pt x="24745" y="45127"/>
                </a:lnTo>
                <a:lnTo>
                  <a:pt x="24175" y="45145"/>
                </a:lnTo>
                <a:lnTo>
                  <a:pt x="23622" y="45145"/>
                </a:lnTo>
                <a:lnTo>
                  <a:pt x="23125" y="45127"/>
                </a:lnTo>
                <a:lnTo>
                  <a:pt x="22205" y="45072"/>
                </a:lnTo>
                <a:lnTo>
                  <a:pt x="21450" y="44998"/>
                </a:lnTo>
                <a:lnTo>
                  <a:pt x="20879" y="44924"/>
                </a:lnTo>
                <a:lnTo>
                  <a:pt x="20400" y="44851"/>
                </a:lnTo>
                <a:lnTo>
                  <a:pt x="20124" y="44427"/>
                </a:lnTo>
                <a:lnTo>
                  <a:pt x="19829" y="43949"/>
                </a:lnTo>
                <a:lnTo>
                  <a:pt x="19461" y="43286"/>
                </a:lnTo>
                <a:lnTo>
                  <a:pt x="19038" y="42457"/>
                </a:lnTo>
                <a:lnTo>
                  <a:pt x="18835" y="41997"/>
                </a:lnTo>
                <a:lnTo>
                  <a:pt x="18614" y="41500"/>
                </a:lnTo>
                <a:lnTo>
                  <a:pt x="18393" y="40966"/>
                </a:lnTo>
                <a:lnTo>
                  <a:pt x="18191" y="40414"/>
                </a:lnTo>
                <a:lnTo>
                  <a:pt x="17988" y="39824"/>
                </a:lnTo>
                <a:lnTo>
                  <a:pt x="17804" y="39198"/>
                </a:lnTo>
                <a:lnTo>
                  <a:pt x="17638" y="38572"/>
                </a:lnTo>
                <a:lnTo>
                  <a:pt x="17491" y="37910"/>
                </a:lnTo>
                <a:lnTo>
                  <a:pt x="17362" y="37228"/>
                </a:lnTo>
                <a:lnTo>
                  <a:pt x="17252" y="36529"/>
                </a:lnTo>
                <a:lnTo>
                  <a:pt x="17178" y="35811"/>
                </a:lnTo>
                <a:lnTo>
                  <a:pt x="17141" y="35074"/>
                </a:lnTo>
                <a:lnTo>
                  <a:pt x="17141" y="34338"/>
                </a:lnTo>
                <a:lnTo>
                  <a:pt x="17178" y="33564"/>
                </a:lnTo>
                <a:lnTo>
                  <a:pt x="17215" y="33196"/>
                </a:lnTo>
                <a:lnTo>
                  <a:pt x="17252" y="32810"/>
                </a:lnTo>
                <a:lnTo>
                  <a:pt x="17307" y="32423"/>
                </a:lnTo>
                <a:lnTo>
                  <a:pt x="17381" y="32036"/>
                </a:lnTo>
                <a:lnTo>
                  <a:pt x="17473" y="31650"/>
                </a:lnTo>
                <a:lnTo>
                  <a:pt x="17565" y="31245"/>
                </a:lnTo>
                <a:lnTo>
                  <a:pt x="17675" y="30858"/>
                </a:lnTo>
                <a:lnTo>
                  <a:pt x="17786" y="30471"/>
                </a:lnTo>
                <a:lnTo>
                  <a:pt x="17933" y="30066"/>
                </a:lnTo>
                <a:lnTo>
                  <a:pt x="18080" y="29680"/>
                </a:lnTo>
                <a:lnTo>
                  <a:pt x="18246" y="29293"/>
                </a:lnTo>
                <a:lnTo>
                  <a:pt x="18430" y="28888"/>
                </a:lnTo>
                <a:lnTo>
                  <a:pt x="18614" y="28501"/>
                </a:lnTo>
                <a:lnTo>
                  <a:pt x="18835" y="28115"/>
                </a:lnTo>
                <a:lnTo>
                  <a:pt x="19056" y="27710"/>
                </a:lnTo>
                <a:lnTo>
                  <a:pt x="19314" y="27323"/>
                </a:lnTo>
                <a:lnTo>
                  <a:pt x="19572" y="26936"/>
                </a:lnTo>
                <a:lnTo>
                  <a:pt x="19848" y="26550"/>
                </a:lnTo>
                <a:lnTo>
                  <a:pt x="20142" y="26181"/>
                </a:lnTo>
                <a:lnTo>
                  <a:pt x="20437" y="25813"/>
                </a:lnTo>
                <a:lnTo>
                  <a:pt x="20750" y="25445"/>
                </a:lnTo>
                <a:lnTo>
                  <a:pt x="21081" y="25095"/>
                </a:lnTo>
                <a:lnTo>
                  <a:pt x="21413" y="24745"/>
                </a:lnTo>
                <a:lnTo>
                  <a:pt x="21763" y="24395"/>
                </a:lnTo>
                <a:lnTo>
                  <a:pt x="22499" y="23714"/>
                </a:lnTo>
                <a:lnTo>
                  <a:pt x="23254" y="23070"/>
                </a:lnTo>
                <a:lnTo>
                  <a:pt x="24046" y="22444"/>
                </a:lnTo>
                <a:lnTo>
                  <a:pt x="24856" y="21855"/>
                </a:lnTo>
                <a:lnTo>
                  <a:pt x="25703" y="21265"/>
                </a:lnTo>
                <a:lnTo>
                  <a:pt x="26550" y="20713"/>
                </a:lnTo>
                <a:lnTo>
                  <a:pt x="27415" y="20179"/>
                </a:lnTo>
                <a:lnTo>
                  <a:pt x="28299" y="19682"/>
                </a:lnTo>
                <a:lnTo>
                  <a:pt x="29164" y="19203"/>
                </a:lnTo>
                <a:lnTo>
                  <a:pt x="30048" y="18743"/>
                </a:lnTo>
                <a:lnTo>
                  <a:pt x="30913" y="18320"/>
                </a:lnTo>
                <a:lnTo>
                  <a:pt x="31760" y="17896"/>
                </a:lnTo>
                <a:lnTo>
                  <a:pt x="32607" y="17528"/>
                </a:lnTo>
                <a:lnTo>
                  <a:pt x="33417" y="17160"/>
                </a:lnTo>
                <a:lnTo>
                  <a:pt x="34209" y="16828"/>
                </a:lnTo>
                <a:lnTo>
                  <a:pt x="34982" y="16515"/>
                </a:lnTo>
                <a:lnTo>
                  <a:pt x="36400" y="15963"/>
                </a:lnTo>
                <a:lnTo>
                  <a:pt x="37652" y="15521"/>
                </a:lnTo>
                <a:lnTo>
                  <a:pt x="38683" y="15171"/>
                </a:lnTo>
                <a:lnTo>
                  <a:pt x="39456" y="14913"/>
                </a:lnTo>
                <a:lnTo>
                  <a:pt x="40138" y="14729"/>
                </a:lnTo>
                <a:close/>
                <a:moveTo>
                  <a:pt x="0" y="0"/>
                </a:moveTo>
                <a:lnTo>
                  <a:pt x="0"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528548" y="1071451"/>
            <a:ext cx="1164582" cy="1832524"/>
          </a:xfrm>
          <a:custGeom>
            <a:avLst/>
            <a:gdLst/>
            <a:ahLst/>
            <a:cxnLst/>
            <a:rect l="l" t="t" r="r" b="b"/>
            <a:pathLst>
              <a:path w="12006" h="18892" extrusionOk="0">
                <a:moveTo>
                  <a:pt x="2063" y="1"/>
                </a:moveTo>
                <a:lnTo>
                  <a:pt x="1934" y="369"/>
                </a:lnTo>
                <a:lnTo>
                  <a:pt x="1768" y="793"/>
                </a:lnTo>
                <a:lnTo>
                  <a:pt x="1584" y="1363"/>
                </a:lnTo>
                <a:lnTo>
                  <a:pt x="1345" y="2063"/>
                </a:lnTo>
                <a:lnTo>
                  <a:pt x="1106" y="2873"/>
                </a:lnTo>
                <a:lnTo>
                  <a:pt x="866" y="3794"/>
                </a:lnTo>
                <a:lnTo>
                  <a:pt x="627" y="4770"/>
                </a:lnTo>
                <a:lnTo>
                  <a:pt x="406" y="5819"/>
                </a:lnTo>
                <a:lnTo>
                  <a:pt x="314" y="6353"/>
                </a:lnTo>
                <a:lnTo>
                  <a:pt x="222" y="6905"/>
                </a:lnTo>
                <a:lnTo>
                  <a:pt x="148" y="7458"/>
                </a:lnTo>
                <a:lnTo>
                  <a:pt x="93" y="8028"/>
                </a:lnTo>
                <a:lnTo>
                  <a:pt x="38" y="8599"/>
                </a:lnTo>
                <a:lnTo>
                  <a:pt x="19" y="9152"/>
                </a:lnTo>
                <a:lnTo>
                  <a:pt x="1" y="9722"/>
                </a:lnTo>
                <a:lnTo>
                  <a:pt x="1" y="10275"/>
                </a:lnTo>
                <a:lnTo>
                  <a:pt x="38" y="10845"/>
                </a:lnTo>
                <a:lnTo>
                  <a:pt x="93" y="11379"/>
                </a:lnTo>
                <a:lnTo>
                  <a:pt x="167" y="11932"/>
                </a:lnTo>
                <a:lnTo>
                  <a:pt x="259" y="12447"/>
                </a:lnTo>
                <a:lnTo>
                  <a:pt x="388" y="12963"/>
                </a:lnTo>
                <a:lnTo>
                  <a:pt x="535" y="13478"/>
                </a:lnTo>
                <a:lnTo>
                  <a:pt x="682" y="13865"/>
                </a:lnTo>
                <a:lnTo>
                  <a:pt x="848" y="14233"/>
                </a:lnTo>
                <a:lnTo>
                  <a:pt x="1032" y="14583"/>
                </a:lnTo>
                <a:lnTo>
                  <a:pt x="1216" y="14914"/>
                </a:lnTo>
                <a:lnTo>
                  <a:pt x="1419" y="15227"/>
                </a:lnTo>
                <a:lnTo>
                  <a:pt x="1640" y="15522"/>
                </a:lnTo>
                <a:lnTo>
                  <a:pt x="1860" y="15798"/>
                </a:lnTo>
                <a:lnTo>
                  <a:pt x="2100" y="16074"/>
                </a:lnTo>
                <a:lnTo>
                  <a:pt x="2339" y="16314"/>
                </a:lnTo>
                <a:lnTo>
                  <a:pt x="2597" y="16553"/>
                </a:lnTo>
                <a:lnTo>
                  <a:pt x="2855" y="16774"/>
                </a:lnTo>
                <a:lnTo>
                  <a:pt x="3112" y="16995"/>
                </a:lnTo>
                <a:lnTo>
                  <a:pt x="3389" y="17179"/>
                </a:lnTo>
                <a:lnTo>
                  <a:pt x="3665" y="17363"/>
                </a:lnTo>
                <a:lnTo>
                  <a:pt x="3941" y="17529"/>
                </a:lnTo>
                <a:lnTo>
                  <a:pt x="4217" y="17695"/>
                </a:lnTo>
                <a:lnTo>
                  <a:pt x="4770" y="17971"/>
                </a:lnTo>
                <a:lnTo>
                  <a:pt x="5322" y="18192"/>
                </a:lnTo>
                <a:lnTo>
                  <a:pt x="5856" y="18394"/>
                </a:lnTo>
                <a:lnTo>
                  <a:pt x="6371" y="18542"/>
                </a:lnTo>
                <a:lnTo>
                  <a:pt x="6850" y="18670"/>
                </a:lnTo>
                <a:lnTo>
                  <a:pt x="7292" y="18781"/>
                </a:lnTo>
                <a:lnTo>
                  <a:pt x="7679" y="18836"/>
                </a:lnTo>
                <a:lnTo>
                  <a:pt x="8010" y="18891"/>
                </a:lnTo>
                <a:lnTo>
                  <a:pt x="4015" y="5727"/>
                </a:lnTo>
                <a:lnTo>
                  <a:pt x="9041" y="18560"/>
                </a:lnTo>
                <a:lnTo>
                  <a:pt x="9262" y="18321"/>
                </a:lnTo>
                <a:lnTo>
                  <a:pt x="9538" y="18026"/>
                </a:lnTo>
                <a:lnTo>
                  <a:pt x="9814" y="17695"/>
                </a:lnTo>
                <a:lnTo>
                  <a:pt x="10109" y="17290"/>
                </a:lnTo>
                <a:lnTo>
                  <a:pt x="10422" y="16866"/>
                </a:lnTo>
                <a:lnTo>
                  <a:pt x="10735" y="16369"/>
                </a:lnTo>
                <a:lnTo>
                  <a:pt x="11029" y="15853"/>
                </a:lnTo>
                <a:lnTo>
                  <a:pt x="11287" y="15283"/>
                </a:lnTo>
                <a:lnTo>
                  <a:pt x="11416" y="14988"/>
                </a:lnTo>
                <a:lnTo>
                  <a:pt x="11527" y="14693"/>
                </a:lnTo>
                <a:lnTo>
                  <a:pt x="11637" y="14362"/>
                </a:lnTo>
                <a:lnTo>
                  <a:pt x="11729" y="14049"/>
                </a:lnTo>
                <a:lnTo>
                  <a:pt x="11821" y="13718"/>
                </a:lnTo>
                <a:lnTo>
                  <a:pt x="11895" y="13386"/>
                </a:lnTo>
                <a:lnTo>
                  <a:pt x="11950" y="13036"/>
                </a:lnTo>
                <a:lnTo>
                  <a:pt x="11987" y="12687"/>
                </a:lnTo>
                <a:lnTo>
                  <a:pt x="12005" y="12318"/>
                </a:lnTo>
                <a:lnTo>
                  <a:pt x="12005" y="11950"/>
                </a:lnTo>
                <a:lnTo>
                  <a:pt x="12005" y="11582"/>
                </a:lnTo>
                <a:lnTo>
                  <a:pt x="11968" y="11214"/>
                </a:lnTo>
                <a:lnTo>
                  <a:pt x="11913" y="10827"/>
                </a:lnTo>
                <a:lnTo>
                  <a:pt x="11821" y="10440"/>
                </a:lnTo>
                <a:lnTo>
                  <a:pt x="11729" y="10035"/>
                </a:lnTo>
                <a:lnTo>
                  <a:pt x="11600" y="9649"/>
                </a:lnTo>
                <a:lnTo>
                  <a:pt x="11416" y="9152"/>
                </a:lnTo>
                <a:lnTo>
                  <a:pt x="11195" y="8673"/>
                </a:lnTo>
                <a:lnTo>
                  <a:pt x="10956" y="8194"/>
                </a:lnTo>
                <a:lnTo>
                  <a:pt x="10680" y="7715"/>
                </a:lnTo>
                <a:lnTo>
                  <a:pt x="10367" y="7255"/>
                </a:lnTo>
                <a:lnTo>
                  <a:pt x="10054" y="6813"/>
                </a:lnTo>
                <a:lnTo>
                  <a:pt x="9704" y="6353"/>
                </a:lnTo>
                <a:lnTo>
                  <a:pt x="9354" y="5930"/>
                </a:lnTo>
                <a:lnTo>
                  <a:pt x="8967" y="5506"/>
                </a:lnTo>
                <a:lnTo>
                  <a:pt x="8581" y="5083"/>
                </a:lnTo>
                <a:lnTo>
                  <a:pt x="8194" y="4678"/>
                </a:lnTo>
                <a:lnTo>
                  <a:pt x="7789" y="4291"/>
                </a:lnTo>
                <a:lnTo>
                  <a:pt x="7384" y="3904"/>
                </a:lnTo>
                <a:lnTo>
                  <a:pt x="6979" y="3536"/>
                </a:lnTo>
                <a:lnTo>
                  <a:pt x="6150" y="2855"/>
                </a:lnTo>
                <a:lnTo>
                  <a:pt x="5359" y="2229"/>
                </a:lnTo>
                <a:lnTo>
                  <a:pt x="4604" y="1676"/>
                </a:lnTo>
                <a:lnTo>
                  <a:pt x="3923" y="1179"/>
                </a:lnTo>
                <a:lnTo>
                  <a:pt x="3297" y="774"/>
                </a:lnTo>
                <a:lnTo>
                  <a:pt x="2799" y="443"/>
                </a:lnTo>
                <a:lnTo>
                  <a:pt x="2413" y="204"/>
                </a:lnTo>
                <a:lnTo>
                  <a:pt x="20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1192991" y="0"/>
            <a:ext cx="2343229" cy="1357321"/>
          </a:xfrm>
          <a:custGeom>
            <a:avLst/>
            <a:gdLst/>
            <a:ahLst/>
            <a:cxnLst/>
            <a:rect l="l" t="t" r="r" b="b"/>
            <a:pathLst>
              <a:path w="24157" h="13993" extrusionOk="0">
                <a:moveTo>
                  <a:pt x="147" y="0"/>
                </a:moveTo>
                <a:lnTo>
                  <a:pt x="92" y="479"/>
                </a:lnTo>
                <a:lnTo>
                  <a:pt x="37" y="939"/>
                </a:lnTo>
                <a:lnTo>
                  <a:pt x="18" y="1436"/>
                </a:lnTo>
                <a:lnTo>
                  <a:pt x="0" y="1915"/>
                </a:lnTo>
                <a:lnTo>
                  <a:pt x="18" y="2541"/>
                </a:lnTo>
                <a:lnTo>
                  <a:pt x="55" y="3148"/>
                </a:lnTo>
                <a:lnTo>
                  <a:pt x="147" y="3756"/>
                </a:lnTo>
                <a:lnTo>
                  <a:pt x="239" y="4345"/>
                </a:lnTo>
                <a:lnTo>
                  <a:pt x="387" y="4934"/>
                </a:lnTo>
                <a:lnTo>
                  <a:pt x="534" y="5505"/>
                </a:lnTo>
                <a:lnTo>
                  <a:pt x="737" y="6076"/>
                </a:lnTo>
                <a:lnTo>
                  <a:pt x="957" y="6610"/>
                </a:lnTo>
                <a:lnTo>
                  <a:pt x="1197" y="7144"/>
                </a:lnTo>
                <a:lnTo>
                  <a:pt x="1455" y="7678"/>
                </a:lnTo>
                <a:lnTo>
                  <a:pt x="1749" y="8175"/>
                </a:lnTo>
                <a:lnTo>
                  <a:pt x="2062" y="8672"/>
                </a:lnTo>
                <a:lnTo>
                  <a:pt x="2394" y="9132"/>
                </a:lnTo>
                <a:lnTo>
                  <a:pt x="2762" y="9592"/>
                </a:lnTo>
                <a:lnTo>
                  <a:pt x="3130" y="10034"/>
                </a:lnTo>
                <a:lnTo>
                  <a:pt x="3535" y="10458"/>
                </a:lnTo>
                <a:lnTo>
                  <a:pt x="3959" y="10863"/>
                </a:lnTo>
                <a:lnTo>
                  <a:pt x="4400" y="11231"/>
                </a:lnTo>
                <a:lnTo>
                  <a:pt x="4861" y="11599"/>
                </a:lnTo>
                <a:lnTo>
                  <a:pt x="5321" y="11931"/>
                </a:lnTo>
                <a:lnTo>
                  <a:pt x="5818" y="12244"/>
                </a:lnTo>
                <a:lnTo>
                  <a:pt x="6315" y="12538"/>
                </a:lnTo>
                <a:lnTo>
                  <a:pt x="6849" y="12796"/>
                </a:lnTo>
                <a:lnTo>
                  <a:pt x="7383" y="13035"/>
                </a:lnTo>
                <a:lnTo>
                  <a:pt x="7917" y="13256"/>
                </a:lnTo>
                <a:lnTo>
                  <a:pt x="8488" y="13459"/>
                </a:lnTo>
                <a:lnTo>
                  <a:pt x="9059" y="13606"/>
                </a:lnTo>
                <a:lnTo>
                  <a:pt x="9648" y="13754"/>
                </a:lnTo>
                <a:lnTo>
                  <a:pt x="10237" y="13846"/>
                </a:lnTo>
                <a:lnTo>
                  <a:pt x="10845" y="13938"/>
                </a:lnTo>
                <a:lnTo>
                  <a:pt x="11452" y="13974"/>
                </a:lnTo>
                <a:lnTo>
                  <a:pt x="12078" y="13993"/>
                </a:lnTo>
                <a:lnTo>
                  <a:pt x="12704" y="13974"/>
                </a:lnTo>
                <a:lnTo>
                  <a:pt x="13312" y="13938"/>
                </a:lnTo>
                <a:lnTo>
                  <a:pt x="13919" y="13846"/>
                </a:lnTo>
                <a:lnTo>
                  <a:pt x="14508" y="13754"/>
                </a:lnTo>
                <a:lnTo>
                  <a:pt x="15098" y="13606"/>
                </a:lnTo>
                <a:lnTo>
                  <a:pt x="15668" y="13459"/>
                </a:lnTo>
                <a:lnTo>
                  <a:pt x="16239" y="13256"/>
                </a:lnTo>
                <a:lnTo>
                  <a:pt x="16773" y="13035"/>
                </a:lnTo>
                <a:lnTo>
                  <a:pt x="17307" y="12796"/>
                </a:lnTo>
                <a:lnTo>
                  <a:pt x="17841" y="12538"/>
                </a:lnTo>
                <a:lnTo>
                  <a:pt x="18338" y="12244"/>
                </a:lnTo>
                <a:lnTo>
                  <a:pt x="18835" y="11931"/>
                </a:lnTo>
                <a:lnTo>
                  <a:pt x="19296" y="11599"/>
                </a:lnTo>
                <a:lnTo>
                  <a:pt x="19756" y="11231"/>
                </a:lnTo>
                <a:lnTo>
                  <a:pt x="20198" y="10863"/>
                </a:lnTo>
                <a:lnTo>
                  <a:pt x="20621" y="10458"/>
                </a:lnTo>
                <a:lnTo>
                  <a:pt x="21026" y="10034"/>
                </a:lnTo>
                <a:lnTo>
                  <a:pt x="21394" y="9592"/>
                </a:lnTo>
                <a:lnTo>
                  <a:pt x="21763" y="9132"/>
                </a:lnTo>
                <a:lnTo>
                  <a:pt x="22094" y="8672"/>
                </a:lnTo>
                <a:lnTo>
                  <a:pt x="22407" y="8175"/>
                </a:lnTo>
                <a:lnTo>
                  <a:pt x="22702" y="7678"/>
                </a:lnTo>
                <a:lnTo>
                  <a:pt x="22959" y="7144"/>
                </a:lnTo>
                <a:lnTo>
                  <a:pt x="23199" y="6610"/>
                </a:lnTo>
                <a:lnTo>
                  <a:pt x="23420" y="6076"/>
                </a:lnTo>
                <a:lnTo>
                  <a:pt x="23622" y="5505"/>
                </a:lnTo>
                <a:lnTo>
                  <a:pt x="23770" y="4934"/>
                </a:lnTo>
                <a:lnTo>
                  <a:pt x="23917" y="4345"/>
                </a:lnTo>
                <a:lnTo>
                  <a:pt x="24009" y="3756"/>
                </a:lnTo>
                <a:lnTo>
                  <a:pt x="24101" y="3148"/>
                </a:lnTo>
                <a:lnTo>
                  <a:pt x="24138" y="2541"/>
                </a:lnTo>
                <a:lnTo>
                  <a:pt x="24156" y="1915"/>
                </a:lnTo>
                <a:lnTo>
                  <a:pt x="24138" y="1436"/>
                </a:lnTo>
                <a:lnTo>
                  <a:pt x="24119" y="939"/>
                </a:lnTo>
                <a:lnTo>
                  <a:pt x="24064" y="479"/>
                </a:lnTo>
                <a:lnTo>
                  <a:pt x="24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0" y="3350346"/>
            <a:ext cx="1257314" cy="1793142"/>
          </a:xfrm>
          <a:custGeom>
            <a:avLst/>
            <a:gdLst/>
            <a:ahLst/>
            <a:cxnLst/>
            <a:rect l="l" t="t" r="r" b="b"/>
            <a:pathLst>
              <a:path w="12962" h="18486" extrusionOk="0">
                <a:moveTo>
                  <a:pt x="2633" y="0"/>
                </a:moveTo>
                <a:lnTo>
                  <a:pt x="2246" y="37"/>
                </a:lnTo>
                <a:lnTo>
                  <a:pt x="1860" y="74"/>
                </a:lnTo>
                <a:lnTo>
                  <a:pt x="1473" y="129"/>
                </a:lnTo>
                <a:lnTo>
                  <a:pt x="1105" y="184"/>
                </a:lnTo>
                <a:lnTo>
                  <a:pt x="718" y="258"/>
                </a:lnTo>
                <a:lnTo>
                  <a:pt x="368" y="368"/>
                </a:lnTo>
                <a:lnTo>
                  <a:pt x="0" y="461"/>
                </a:lnTo>
                <a:lnTo>
                  <a:pt x="0" y="18486"/>
                </a:lnTo>
                <a:lnTo>
                  <a:pt x="8101" y="18486"/>
                </a:lnTo>
                <a:lnTo>
                  <a:pt x="8635" y="18136"/>
                </a:lnTo>
                <a:lnTo>
                  <a:pt x="9151" y="17767"/>
                </a:lnTo>
                <a:lnTo>
                  <a:pt x="9629" y="17362"/>
                </a:lnTo>
                <a:lnTo>
                  <a:pt x="10090" y="16921"/>
                </a:lnTo>
                <a:lnTo>
                  <a:pt x="10513" y="16460"/>
                </a:lnTo>
                <a:lnTo>
                  <a:pt x="10918" y="15982"/>
                </a:lnTo>
                <a:lnTo>
                  <a:pt x="11286" y="15466"/>
                </a:lnTo>
                <a:lnTo>
                  <a:pt x="11618" y="14932"/>
                </a:lnTo>
                <a:lnTo>
                  <a:pt x="11931" y="14361"/>
                </a:lnTo>
                <a:lnTo>
                  <a:pt x="12189" y="13791"/>
                </a:lnTo>
                <a:lnTo>
                  <a:pt x="12428" y="13183"/>
                </a:lnTo>
                <a:lnTo>
                  <a:pt x="12612" y="12557"/>
                </a:lnTo>
                <a:lnTo>
                  <a:pt x="12759" y="11931"/>
                </a:lnTo>
                <a:lnTo>
                  <a:pt x="12870" y="11287"/>
                </a:lnTo>
                <a:lnTo>
                  <a:pt x="12907" y="10955"/>
                </a:lnTo>
                <a:lnTo>
                  <a:pt x="12943" y="10624"/>
                </a:lnTo>
                <a:lnTo>
                  <a:pt x="12962" y="10274"/>
                </a:lnTo>
                <a:lnTo>
                  <a:pt x="12962" y="9943"/>
                </a:lnTo>
                <a:lnTo>
                  <a:pt x="12943" y="9427"/>
                </a:lnTo>
                <a:lnTo>
                  <a:pt x="12907" y="8930"/>
                </a:lnTo>
                <a:lnTo>
                  <a:pt x="12851" y="8433"/>
                </a:lnTo>
                <a:lnTo>
                  <a:pt x="12759" y="7936"/>
                </a:lnTo>
                <a:lnTo>
                  <a:pt x="12649" y="7457"/>
                </a:lnTo>
                <a:lnTo>
                  <a:pt x="12520" y="6978"/>
                </a:lnTo>
                <a:lnTo>
                  <a:pt x="12354" y="6518"/>
                </a:lnTo>
                <a:lnTo>
                  <a:pt x="12189" y="6076"/>
                </a:lnTo>
                <a:lnTo>
                  <a:pt x="11986" y="5634"/>
                </a:lnTo>
                <a:lnTo>
                  <a:pt x="11765" y="5211"/>
                </a:lnTo>
                <a:lnTo>
                  <a:pt x="11526" y="4787"/>
                </a:lnTo>
                <a:lnTo>
                  <a:pt x="11268" y="4382"/>
                </a:lnTo>
                <a:lnTo>
                  <a:pt x="10992" y="3996"/>
                </a:lnTo>
                <a:lnTo>
                  <a:pt x="10697" y="3627"/>
                </a:lnTo>
                <a:lnTo>
                  <a:pt x="10384" y="3259"/>
                </a:lnTo>
                <a:lnTo>
                  <a:pt x="10053" y="2909"/>
                </a:lnTo>
                <a:lnTo>
                  <a:pt x="9703" y="2578"/>
                </a:lnTo>
                <a:lnTo>
                  <a:pt x="9335" y="2265"/>
                </a:lnTo>
                <a:lnTo>
                  <a:pt x="8967" y="1970"/>
                </a:lnTo>
                <a:lnTo>
                  <a:pt x="8580" y="1694"/>
                </a:lnTo>
                <a:lnTo>
                  <a:pt x="8175" y="1436"/>
                </a:lnTo>
                <a:lnTo>
                  <a:pt x="7751" y="1197"/>
                </a:lnTo>
                <a:lnTo>
                  <a:pt x="7328" y="976"/>
                </a:lnTo>
                <a:lnTo>
                  <a:pt x="6886" y="774"/>
                </a:lnTo>
                <a:lnTo>
                  <a:pt x="6444" y="608"/>
                </a:lnTo>
                <a:lnTo>
                  <a:pt x="5984" y="442"/>
                </a:lnTo>
                <a:lnTo>
                  <a:pt x="5505" y="313"/>
                </a:lnTo>
                <a:lnTo>
                  <a:pt x="5026" y="203"/>
                </a:lnTo>
                <a:lnTo>
                  <a:pt x="4529" y="111"/>
                </a:lnTo>
                <a:lnTo>
                  <a:pt x="4032" y="55"/>
                </a:lnTo>
                <a:lnTo>
                  <a:pt x="3535" y="19"/>
                </a:lnTo>
                <a:lnTo>
                  <a:pt x="30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5"/>
          <p:cNvSpPr txBox="1">
            <a:spLocks noGrp="1"/>
          </p:cNvSpPr>
          <p:nvPr>
            <p:ph type="body" idx="1"/>
          </p:nvPr>
        </p:nvSpPr>
        <p:spPr>
          <a:xfrm>
            <a:off x="4320075" y="1694175"/>
            <a:ext cx="4366800" cy="3055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2" name="Google Shape;42;p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43"/>
        <p:cNvGrpSpPr/>
        <p:nvPr/>
      </p:nvGrpSpPr>
      <p:grpSpPr>
        <a:xfrm>
          <a:off x="0" y="0"/>
          <a:ext cx="0" cy="0"/>
          <a:chOff x="0" y="0"/>
          <a:chExt cx="0" cy="0"/>
        </a:xfrm>
      </p:grpSpPr>
      <p:sp>
        <p:nvSpPr>
          <p:cNvPr id="44" name="Google Shape;44;p6"/>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5242000" y="1198025"/>
            <a:ext cx="3444900" cy="6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9" name="Google Shape;49;p6"/>
          <p:cNvSpPr txBox="1">
            <a:spLocks noGrp="1"/>
          </p:cNvSpPr>
          <p:nvPr>
            <p:ph type="body" idx="1"/>
          </p:nvPr>
        </p:nvSpPr>
        <p:spPr>
          <a:xfrm>
            <a:off x="5242000" y="1998975"/>
            <a:ext cx="3444900" cy="2100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0" name="Google Shape;50;p6"/>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1"/>
        <p:cNvGrpSpPr/>
        <p:nvPr/>
      </p:nvGrpSpPr>
      <p:grpSpPr>
        <a:xfrm>
          <a:off x="0" y="0"/>
          <a:ext cx="0" cy="0"/>
          <a:chOff x="0" y="0"/>
          <a:chExt cx="0" cy="0"/>
        </a:xfrm>
      </p:grpSpPr>
      <p:sp>
        <p:nvSpPr>
          <p:cNvPr id="52" name="Google Shape;52;p7"/>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9" name="Google Shape;59;p7"/>
          <p:cNvSpPr txBox="1">
            <a:spLocks noGrp="1"/>
          </p:cNvSpPr>
          <p:nvPr>
            <p:ph type="body" idx="1"/>
          </p:nvPr>
        </p:nvSpPr>
        <p:spPr>
          <a:xfrm>
            <a:off x="3822000"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0" name="Google Shape;60;p7"/>
          <p:cNvSpPr txBox="1">
            <a:spLocks noGrp="1"/>
          </p:cNvSpPr>
          <p:nvPr>
            <p:ph type="body" idx="2"/>
          </p:nvPr>
        </p:nvSpPr>
        <p:spPr>
          <a:xfrm>
            <a:off x="6325498"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1" name="Google Shape;61;p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2"/>
        <p:cNvGrpSpPr/>
        <p:nvPr/>
      </p:nvGrpSpPr>
      <p:grpSpPr>
        <a:xfrm>
          <a:off x="0" y="0"/>
          <a:ext cx="0" cy="0"/>
          <a:chOff x="0" y="0"/>
          <a:chExt cx="0" cy="0"/>
        </a:xfrm>
      </p:grpSpPr>
      <p:sp>
        <p:nvSpPr>
          <p:cNvPr id="63" name="Google Shape;63;p8"/>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0" name="Google Shape;70;p8"/>
          <p:cNvSpPr txBox="1">
            <a:spLocks noGrp="1"/>
          </p:cNvSpPr>
          <p:nvPr>
            <p:ph type="body" idx="1"/>
          </p:nvPr>
        </p:nvSpPr>
        <p:spPr>
          <a:xfrm>
            <a:off x="3822000"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1" name="Google Shape;71;p8"/>
          <p:cNvSpPr txBox="1">
            <a:spLocks noGrp="1"/>
          </p:cNvSpPr>
          <p:nvPr>
            <p:ph type="body" idx="2"/>
          </p:nvPr>
        </p:nvSpPr>
        <p:spPr>
          <a:xfrm>
            <a:off x="5448638"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2" name="Google Shape;72;p8"/>
          <p:cNvSpPr txBox="1">
            <a:spLocks noGrp="1"/>
          </p:cNvSpPr>
          <p:nvPr>
            <p:ph type="body" idx="3"/>
          </p:nvPr>
        </p:nvSpPr>
        <p:spPr>
          <a:xfrm>
            <a:off x="7075276"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3" name="Google Shape;73;p8"/>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9"/>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82" name="Google Shape;82;p9"/>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p10"/>
          <p:cNvSpPr/>
          <p:nvPr/>
        </p:nvSpPr>
        <p:spPr>
          <a:xfrm>
            <a:off x="0" y="0"/>
            <a:ext cx="9144093" cy="5143522"/>
          </a:xfrm>
          <a:custGeom>
            <a:avLst/>
            <a:gdLst/>
            <a:ahLst/>
            <a:cxnLst/>
            <a:rect l="l" t="t" r="r" b="b"/>
            <a:pathLst>
              <a:path w="94269" h="53026" extrusionOk="0">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1650244" y="3237827"/>
            <a:ext cx="930521" cy="1355672"/>
          </a:xfrm>
          <a:custGeom>
            <a:avLst/>
            <a:gdLst/>
            <a:ahLst/>
            <a:cxnLst/>
            <a:rect l="l" t="t" r="r" b="b"/>
            <a:pathLst>
              <a:path w="9593" h="13976" extrusionOk="0">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0" y="2514602"/>
            <a:ext cx="1378855" cy="1907408"/>
          </a:xfrm>
          <a:custGeom>
            <a:avLst/>
            <a:gdLst/>
            <a:ahLst/>
            <a:cxnLst/>
            <a:rect l="l" t="t" r="r" b="b"/>
            <a:pathLst>
              <a:path w="14215" h="19664" extrusionOk="0">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2114578" y="0"/>
            <a:ext cx="1107352" cy="964471"/>
          </a:xfrm>
          <a:custGeom>
            <a:avLst/>
            <a:gdLst/>
            <a:ahLst/>
            <a:cxnLst/>
            <a:rect l="l" t="t" r="r" b="b"/>
            <a:pathLst>
              <a:path w="11416" h="9943" extrusionOk="0">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txBox="1">
            <a:spLocks noGrp="1"/>
          </p:cNvSpPr>
          <p:nvPr>
            <p:ph type="body" idx="1"/>
          </p:nvPr>
        </p:nvSpPr>
        <p:spPr>
          <a:xfrm>
            <a:off x="3221925" y="4330100"/>
            <a:ext cx="5464800" cy="519600"/>
          </a:xfrm>
          <a:prstGeom prst="rect">
            <a:avLst/>
          </a:prstGeom>
        </p:spPr>
        <p:txBody>
          <a:bodyPr spcFirstLastPara="1" wrap="square" lIns="91425" tIns="91425" rIns="91425" bIns="91425" anchor="t" anchorCtr="0">
            <a:noAutofit/>
          </a:bodyPr>
          <a:lstStyle>
            <a:lvl1pPr marL="457200" lvl="0" indent="-228600" algn="r">
              <a:spcBef>
                <a:spcPts val="360"/>
              </a:spcBef>
              <a:spcAft>
                <a:spcPts val="0"/>
              </a:spcAft>
              <a:buClr>
                <a:schemeClr val="dk1"/>
              </a:buClr>
              <a:buSzPts val="1800"/>
              <a:buNone/>
              <a:defRPr sz="1800"/>
            </a:lvl1pPr>
          </a:lstStyle>
          <a:p>
            <a:endParaRPr/>
          </a:p>
        </p:txBody>
      </p:sp>
      <p:sp>
        <p:nvSpPr>
          <p:cNvPr id="89" name="Google Shape;89;p1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20075" y="893225"/>
            <a:ext cx="4366800" cy="690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1pPr>
            <a:lvl2pPr lvl="1">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2pPr>
            <a:lvl3pPr lvl="2">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3pPr>
            <a:lvl4pPr lvl="3">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4pPr>
            <a:lvl5pPr lvl="4">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5pPr>
            <a:lvl6pPr lvl="5">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6pPr>
            <a:lvl7pPr lvl="6">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7pPr>
            <a:lvl8pPr lvl="7">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8pPr>
            <a:lvl9pPr lvl="8">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4320075" y="1694182"/>
            <a:ext cx="4366800" cy="3001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1pPr>
            <a:lvl2pPr marL="914400" lvl="1"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2pPr>
            <a:lvl3pPr marL="1371600" lvl="2"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3pPr>
            <a:lvl4pPr marL="1828800" lvl="3"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4pPr>
            <a:lvl5pPr marL="2286000" lvl="4"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5pPr>
            <a:lvl6pPr marL="2743200" lvl="5"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6pPr>
            <a:lvl7pPr marL="3200400" lvl="6"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7pPr>
            <a:lvl8pPr marL="3657600" lvl="7"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8pPr>
            <a:lvl9pPr marL="4114800" lvl="8"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76209" y="4749851"/>
            <a:ext cx="548700" cy="393600"/>
          </a:xfrm>
          <a:prstGeom prst="rect">
            <a:avLst/>
          </a:prstGeom>
          <a:noFill/>
          <a:ln>
            <a:noFill/>
          </a:ln>
        </p:spPr>
        <p:txBody>
          <a:bodyPr spcFirstLastPara="1" wrap="square" lIns="91425" tIns="91425" rIns="91425" bIns="91425" anchor="ctr" anchorCtr="0">
            <a:noAutofit/>
          </a:bodyPr>
          <a:lstStyle>
            <a:lvl1pPr lvl="0">
              <a:buNone/>
              <a:defRPr sz="1300">
                <a:solidFill>
                  <a:schemeClr val="accent2"/>
                </a:solidFill>
                <a:latin typeface="Dosis ExtraLight"/>
                <a:ea typeface="Dosis ExtraLight"/>
                <a:cs typeface="Dosis ExtraLight"/>
                <a:sym typeface="Dosis ExtraLight"/>
              </a:defRPr>
            </a:lvl1pPr>
            <a:lvl2pPr lvl="1">
              <a:buNone/>
              <a:defRPr sz="1300">
                <a:solidFill>
                  <a:schemeClr val="accent2"/>
                </a:solidFill>
                <a:latin typeface="Dosis ExtraLight"/>
                <a:ea typeface="Dosis ExtraLight"/>
                <a:cs typeface="Dosis ExtraLight"/>
                <a:sym typeface="Dosis ExtraLight"/>
              </a:defRPr>
            </a:lvl2pPr>
            <a:lvl3pPr lvl="2">
              <a:buNone/>
              <a:defRPr sz="1300">
                <a:solidFill>
                  <a:schemeClr val="accent2"/>
                </a:solidFill>
                <a:latin typeface="Dosis ExtraLight"/>
                <a:ea typeface="Dosis ExtraLight"/>
                <a:cs typeface="Dosis ExtraLight"/>
                <a:sym typeface="Dosis ExtraLight"/>
              </a:defRPr>
            </a:lvl3pPr>
            <a:lvl4pPr lvl="3">
              <a:buNone/>
              <a:defRPr sz="1300">
                <a:solidFill>
                  <a:schemeClr val="accent2"/>
                </a:solidFill>
                <a:latin typeface="Dosis ExtraLight"/>
                <a:ea typeface="Dosis ExtraLight"/>
                <a:cs typeface="Dosis ExtraLight"/>
                <a:sym typeface="Dosis ExtraLight"/>
              </a:defRPr>
            </a:lvl4pPr>
            <a:lvl5pPr lvl="4">
              <a:buNone/>
              <a:defRPr sz="1300">
                <a:solidFill>
                  <a:schemeClr val="accent2"/>
                </a:solidFill>
                <a:latin typeface="Dosis ExtraLight"/>
                <a:ea typeface="Dosis ExtraLight"/>
                <a:cs typeface="Dosis ExtraLight"/>
                <a:sym typeface="Dosis ExtraLight"/>
              </a:defRPr>
            </a:lvl5pPr>
            <a:lvl6pPr lvl="5">
              <a:buNone/>
              <a:defRPr sz="1300">
                <a:solidFill>
                  <a:schemeClr val="accent2"/>
                </a:solidFill>
                <a:latin typeface="Dosis ExtraLight"/>
                <a:ea typeface="Dosis ExtraLight"/>
                <a:cs typeface="Dosis ExtraLight"/>
                <a:sym typeface="Dosis ExtraLight"/>
              </a:defRPr>
            </a:lvl6pPr>
            <a:lvl7pPr lvl="6">
              <a:buNone/>
              <a:defRPr sz="1300">
                <a:solidFill>
                  <a:schemeClr val="accent2"/>
                </a:solidFill>
                <a:latin typeface="Dosis ExtraLight"/>
                <a:ea typeface="Dosis ExtraLight"/>
                <a:cs typeface="Dosis ExtraLight"/>
                <a:sym typeface="Dosis ExtraLight"/>
              </a:defRPr>
            </a:lvl7pPr>
            <a:lvl8pPr lvl="7">
              <a:buNone/>
              <a:defRPr sz="1300">
                <a:solidFill>
                  <a:schemeClr val="accent2"/>
                </a:solidFill>
                <a:latin typeface="Dosis ExtraLight"/>
                <a:ea typeface="Dosis ExtraLight"/>
                <a:cs typeface="Dosis ExtraLight"/>
                <a:sym typeface="Dosis ExtraLight"/>
              </a:defRPr>
            </a:lvl8pPr>
            <a:lvl9pPr lvl="8">
              <a:buNone/>
              <a:defRPr sz="1300">
                <a:solidFill>
                  <a:schemeClr val="accent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2.jpg"/><Relationship Id="rId4" Type="http://schemas.openxmlformats.org/officeDocument/2006/relationships/hyperlink" Target="http://unsplash.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ontsquirrel.com/fonts/dosis"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3.jpg"/><Relationship Id="rId4" Type="http://schemas.openxmlformats.org/officeDocument/2006/relationships/hyperlink" Target="http://www.1001fonts.com/pontano-sans-font.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ctrTitle"/>
          </p:nvPr>
        </p:nvSpPr>
        <p:spPr>
          <a:xfrm>
            <a:off x="4863623" y="567862"/>
            <a:ext cx="4393407" cy="41790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b="1" dirty="0">
                <a:latin typeface="Corbel Light" panose="020B0303020204020204" pitchFamily="34" charset="0"/>
              </a:rPr>
              <a:t>Trần Thuận Kỳ</a:t>
            </a:r>
            <a:br>
              <a:rPr lang="vi-VN" b="1" dirty="0">
                <a:latin typeface="Corbel Light" panose="020B0303020204020204" pitchFamily="34" charset="0"/>
              </a:rPr>
            </a:br>
            <a:r>
              <a:rPr lang="vi-VN" b="1" dirty="0">
                <a:latin typeface="Corbel Light" panose="020B0303020204020204" pitchFamily="34" charset="0"/>
              </a:rPr>
              <a:t>C1022G1</a:t>
            </a:r>
            <a:br>
              <a:rPr lang="vi-VN" b="1" dirty="0">
                <a:latin typeface="Corbel Light" panose="020B0303020204020204" pitchFamily="34" charset="0"/>
              </a:rPr>
            </a:br>
            <a:br>
              <a:rPr lang="vi-VN" b="1" dirty="0">
                <a:latin typeface="Corbel Light" panose="020B0303020204020204" pitchFamily="34" charset="0"/>
              </a:rPr>
            </a:br>
            <a:r>
              <a:rPr lang="vi-VN" sz="3600" b="1" dirty="0">
                <a:latin typeface="+mj-lt"/>
              </a:rPr>
              <a:t>Ô nhiễm môi trường</a:t>
            </a:r>
            <a:endParaRPr sz="3600" b="1" dirty="0">
              <a:latin typeface="+mj-lt"/>
            </a:endParaRPr>
          </a:p>
        </p:txBody>
      </p:sp>
      <p:pic>
        <p:nvPicPr>
          <p:cNvPr id="109" name="Google Shape;109;p14"/>
          <p:cNvPicPr preferRelativeResize="0"/>
          <p:nvPr/>
        </p:nvPicPr>
        <p:blipFill rotWithShape="1">
          <a:blip r:embed="rId3">
            <a:alphaModFix/>
          </a:blip>
          <a:srcRect l="932" r="942"/>
          <a:stretch/>
        </p:blipFill>
        <p:spPr>
          <a:xfrm>
            <a:off x="224471" y="446550"/>
            <a:ext cx="4608989" cy="4696974"/>
          </a:xfrm>
          <a:custGeom>
            <a:avLst/>
            <a:gdLst/>
            <a:ahLst/>
            <a:cxnLst/>
            <a:rect l="l" t="t" r="r" b="b"/>
            <a:pathLst>
              <a:path w="21061" h="21600" extrusionOk="0">
                <a:moveTo>
                  <a:pt x="21016" y="0"/>
                </a:moveTo>
                <a:cubicBezTo>
                  <a:pt x="21016" y="0"/>
                  <a:pt x="13076" y="1665"/>
                  <a:pt x="10033" y="5720"/>
                </a:cubicBezTo>
                <a:cubicBezTo>
                  <a:pt x="6991" y="9775"/>
                  <a:pt x="9992" y="14676"/>
                  <a:pt x="9992" y="14676"/>
                </a:cubicBezTo>
                <a:cubicBezTo>
                  <a:pt x="9992" y="14676"/>
                  <a:pt x="15513" y="16226"/>
                  <a:pt x="18557" y="12175"/>
                </a:cubicBezTo>
                <a:cubicBezTo>
                  <a:pt x="21600" y="8123"/>
                  <a:pt x="21016" y="0"/>
                  <a:pt x="21016" y="0"/>
                </a:cubicBezTo>
                <a:close/>
                <a:moveTo>
                  <a:pt x="4385" y="10816"/>
                </a:moveTo>
                <a:cubicBezTo>
                  <a:pt x="2245" y="10758"/>
                  <a:pt x="0" y="11508"/>
                  <a:pt x="0" y="11508"/>
                </a:cubicBezTo>
                <a:cubicBezTo>
                  <a:pt x="0" y="11508"/>
                  <a:pt x="1843" y="15299"/>
                  <a:pt x="4257" y="16319"/>
                </a:cubicBezTo>
                <a:cubicBezTo>
                  <a:pt x="6207" y="17143"/>
                  <a:pt x="7933" y="15908"/>
                  <a:pt x="8524" y="15404"/>
                </a:cubicBezTo>
                <a:lnTo>
                  <a:pt x="2629" y="12634"/>
                </a:lnTo>
                <a:lnTo>
                  <a:pt x="8734" y="14939"/>
                </a:lnTo>
                <a:cubicBezTo>
                  <a:pt x="8686" y="14185"/>
                  <a:pt x="8378" y="12037"/>
                  <a:pt x="6403" y="11203"/>
                </a:cubicBezTo>
                <a:cubicBezTo>
                  <a:pt x="5799" y="10948"/>
                  <a:pt x="5098" y="10835"/>
                  <a:pt x="4385" y="10816"/>
                </a:cubicBezTo>
                <a:close/>
                <a:moveTo>
                  <a:pt x="9515" y="15936"/>
                </a:moveTo>
                <a:cubicBezTo>
                  <a:pt x="9515" y="15936"/>
                  <a:pt x="6279" y="17665"/>
                  <a:pt x="6644" y="20887"/>
                </a:cubicBezTo>
                <a:cubicBezTo>
                  <a:pt x="6672" y="21128"/>
                  <a:pt x="6721" y="21365"/>
                  <a:pt x="6783" y="21600"/>
                </a:cubicBezTo>
                <a:lnTo>
                  <a:pt x="13391" y="21600"/>
                </a:lnTo>
                <a:cubicBezTo>
                  <a:pt x="13467" y="21105"/>
                  <a:pt x="13478" y="20600"/>
                  <a:pt x="13427" y="20101"/>
                </a:cubicBezTo>
                <a:cubicBezTo>
                  <a:pt x="13059" y="16877"/>
                  <a:pt x="9515" y="15936"/>
                  <a:pt x="9515" y="15936"/>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5242000" y="1198025"/>
            <a:ext cx="34449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193" name="Google Shape;193;p23"/>
          <p:cNvSpPr txBox="1">
            <a:spLocks noGrp="1"/>
          </p:cNvSpPr>
          <p:nvPr>
            <p:ph type="body" idx="1"/>
          </p:nvPr>
        </p:nvSpPr>
        <p:spPr>
          <a:xfrm>
            <a:off x="5242000" y="1998975"/>
            <a:ext cx="3444900" cy="210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194" name="Google Shape;194;p23"/>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pic>
        <p:nvPicPr>
          <p:cNvPr id="195" name="Google Shape;195;p23"/>
          <p:cNvPicPr preferRelativeResize="0"/>
          <p:nvPr/>
        </p:nvPicPr>
        <p:blipFill rotWithShape="1">
          <a:blip r:embed="rId3">
            <a:alphaModFix/>
          </a:blip>
          <a:srcRect l="14244" r="30607"/>
          <a:stretch/>
        </p:blipFill>
        <p:spPr>
          <a:xfrm>
            <a:off x="224471" y="446550"/>
            <a:ext cx="4608989" cy="4696974"/>
          </a:xfrm>
          <a:custGeom>
            <a:avLst/>
            <a:gdLst/>
            <a:ahLst/>
            <a:cxnLst/>
            <a:rect l="l" t="t" r="r" b="b"/>
            <a:pathLst>
              <a:path w="21061" h="21600" extrusionOk="0">
                <a:moveTo>
                  <a:pt x="21016" y="0"/>
                </a:moveTo>
                <a:cubicBezTo>
                  <a:pt x="21016" y="0"/>
                  <a:pt x="13076" y="1665"/>
                  <a:pt x="10033" y="5720"/>
                </a:cubicBezTo>
                <a:cubicBezTo>
                  <a:pt x="6991" y="9775"/>
                  <a:pt x="9992" y="14676"/>
                  <a:pt x="9992" y="14676"/>
                </a:cubicBezTo>
                <a:cubicBezTo>
                  <a:pt x="9992" y="14676"/>
                  <a:pt x="15513" y="16226"/>
                  <a:pt x="18557" y="12175"/>
                </a:cubicBezTo>
                <a:cubicBezTo>
                  <a:pt x="21600" y="8123"/>
                  <a:pt x="21016" y="0"/>
                  <a:pt x="21016" y="0"/>
                </a:cubicBezTo>
                <a:close/>
                <a:moveTo>
                  <a:pt x="4385" y="10816"/>
                </a:moveTo>
                <a:cubicBezTo>
                  <a:pt x="2245" y="10758"/>
                  <a:pt x="0" y="11508"/>
                  <a:pt x="0" y="11508"/>
                </a:cubicBezTo>
                <a:cubicBezTo>
                  <a:pt x="0" y="11508"/>
                  <a:pt x="1843" y="15299"/>
                  <a:pt x="4257" y="16319"/>
                </a:cubicBezTo>
                <a:cubicBezTo>
                  <a:pt x="6207" y="17143"/>
                  <a:pt x="7933" y="15908"/>
                  <a:pt x="8524" y="15404"/>
                </a:cubicBezTo>
                <a:lnTo>
                  <a:pt x="2629" y="12634"/>
                </a:lnTo>
                <a:lnTo>
                  <a:pt x="8734" y="14939"/>
                </a:lnTo>
                <a:cubicBezTo>
                  <a:pt x="8686" y="14185"/>
                  <a:pt x="8378" y="12037"/>
                  <a:pt x="6403" y="11203"/>
                </a:cubicBezTo>
                <a:cubicBezTo>
                  <a:pt x="5799" y="10948"/>
                  <a:pt x="5098" y="10835"/>
                  <a:pt x="4385" y="10816"/>
                </a:cubicBezTo>
                <a:close/>
                <a:moveTo>
                  <a:pt x="9515" y="15936"/>
                </a:moveTo>
                <a:cubicBezTo>
                  <a:pt x="9515" y="15936"/>
                  <a:pt x="6279" y="17665"/>
                  <a:pt x="6644" y="20887"/>
                </a:cubicBezTo>
                <a:cubicBezTo>
                  <a:pt x="6672" y="21128"/>
                  <a:pt x="6721" y="21365"/>
                  <a:pt x="6783" y="21600"/>
                </a:cubicBezTo>
                <a:lnTo>
                  <a:pt x="13391" y="21600"/>
                </a:lnTo>
                <a:cubicBezTo>
                  <a:pt x="13467" y="21105"/>
                  <a:pt x="13478" y="20600"/>
                  <a:pt x="13427" y="20101"/>
                </a:cubicBezTo>
                <a:cubicBezTo>
                  <a:pt x="13059" y="16877"/>
                  <a:pt x="9515" y="15936"/>
                  <a:pt x="9515" y="15936"/>
                </a:cubicBezTo>
                <a:close/>
              </a:path>
            </a:pathLst>
          </a:cu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4"/>
          <p:cNvSpPr txBox="1">
            <a:spLocks noGrp="1"/>
          </p:cNvSpPr>
          <p:nvPr>
            <p:ph type="title" idx="4294967295"/>
          </p:nvPr>
        </p:nvSpPr>
        <p:spPr>
          <a:xfrm>
            <a:off x="0" y="2389875"/>
            <a:ext cx="9144000" cy="8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0">
                <a:solidFill>
                  <a:srgbClr val="FFFFFF"/>
                </a:solidFill>
              </a:rPr>
              <a:t>Want big impact?</a:t>
            </a:r>
            <a:r>
              <a:rPr lang="en" sz="2400">
                <a:solidFill>
                  <a:srgbClr val="FFFFFF"/>
                </a:solidFill>
              </a:rPr>
              <a:t> Use big image.</a:t>
            </a:r>
            <a:endParaRPr sz="2400">
              <a:solidFill>
                <a:srgbClr val="FFFFFF"/>
              </a:solidFill>
            </a:endParaRPr>
          </a:p>
        </p:txBody>
      </p:sp>
      <p:sp>
        <p:nvSpPr>
          <p:cNvPr id="201" name="Google Shape;201;p24"/>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rgbClr val="FFFFFF"/>
                </a:solidFill>
              </a:rPr>
              <a:t>11</a:t>
            </a:fld>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diagrams to explain your ideas</a:t>
            </a:r>
            <a:endParaRPr/>
          </a:p>
        </p:txBody>
      </p:sp>
      <p:sp>
        <p:nvSpPr>
          <p:cNvPr id="207" name="Google Shape;207;p2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
        <p:nvSpPr>
          <p:cNvPr id="208" name="Google Shape;208;p25"/>
          <p:cNvSpPr/>
          <p:nvPr/>
        </p:nvSpPr>
        <p:spPr>
          <a:xfrm rot="-3280321">
            <a:off x="5455458" y="2692160"/>
            <a:ext cx="1114904" cy="1112741"/>
          </a:xfrm>
          <a:prstGeom prst="ellipse">
            <a:avLst/>
          </a:prstGeom>
          <a:solidFill>
            <a:srgbClr val="1D5885">
              <a:alpha val="13850"/>
            </a:srgbClr>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grpSp>
        <p:nvGrpSpPr>
          <p:cNvPr id="209" name="Google Shape;209;p25"/>
          <p:cNvGrpSpPr/>
          <p:nvPr/>
        </p:nvGrpSpPr>
        <p:grpSpPr>
          <a:xfrm>
            <a:off x="5690570" y="2366538"/>
            <a:ext cx="2492498" cy="2778857"/>
            <a:chOff x="4184863" y="1520198"/>
            <a:chExt cx="2958454" cy="3298347"/>
          </a:xfrm>
        </p:grpSpPr>
        <p:sp>
          <p:nvSpPr>
            <p:cNvPr id="210" name="Google Shape;210;p25"/>
            <p:cNvSpPr/>
            <p:nvPr/>
          </p:nvSpPr>
          <p:spPr>
            <a:xfrm rot="-3280088">
              <a:off x="4136321" y="2563569"/>
              <a:ext cx="3184127" cy="1211606"/>
            </a:xfrm>
            <a:custGeom>
              <a:avLst/>
              <a:gdLst/>
              <a:ahLst/>
              <a:cxnLst/>
              <a:rect l="l" t="t" r="r" b="b"/>
              <a:pathLst>
                <a:path w="492" h="187" extrusionOk="0">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1D5885">
                <a:alpha val="13850"/>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211" name="Google Shape;211;p25"/>
            <p:cNvSpPr/>
            <p:nvPr/>
          </p:nvSpPr>
          <p:spPr>
            <a:xfrm rot="-3280088">
              <a:off x="4100923" y="2460157"/>
              <a:ext cx="2729637" cy="1205146"/>
            </a:xfrm>
            <a:custGeom>
              <a:avLst/>
              <a:gdLst/>
              <a:ahLst/>
              <a:cxnLst/>
              <a:rect l="l" t="t" r="r" b="b"/>
              <a:pathLst>
                <a:path w="440" h="194" extrusionOk="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9BCF63"/>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212" name="Google Shape;212;p25"/>
            <p:cNvSpPr txBox="1"/>
            <p:nvPr/>
          </p:nvSpPr>
          <p:spPr>
            <a:xfrm rot="-3779206">
              <a:off x="4733052" y="2863735"/>
              <a:ext cx="1577952" cy="5632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84F56"/>
                  </a:solidFill>
                  <a:latin typeface="Pontano Sans"/>
                  <a:ea typeface="Pontano Sans"/>
                  <a:cs typeface="Pontano Sans"/>
                  <a:sym typeface="Pontano Sans"/>
                </a:rPr>
                <a:t>Vestibulum congue </a:t>
              </a:r>
              <a:endParaRPr sz="1000">
                <a:solidFill>
                  <a:srgbClr val="484F56"/>
                </a:solidFill>
                <a:latin typeface="Pontano Sans"/>
                <a:ea typeface="Pontano Sans"/>
                <a:cs typeface="Pontano Sans"/>
                <a:sym typeface="Pontano Sans"/>
              </a:endParaRPr>
            </a:p>
          </p:txBody>
        </p:sp>
      </p:grpSp>
      <p:grpSp>
        <p:nvGrpSpPr>
          <p:cNvPr id="213" name="Google Shape;213;p25"/>
          <p:cNvGrpSpPr/>
          <p:nvPr/>
        </p:nvGrpSpPr>
        <p:grpSpPr>
          <a:xfrm>
            <a:off x="4572462" y="1025674"/>
            <a:ext cx="2774838" cy="2715306"/>
            <a:chOff x="2857731" y="-71332"/>
            <a:chExt cx="3293577" cy="3222916"/>
          </a:xfrm>
        </p:grpSpPr>
        <p:sp>
          <p:nvSpPr>
            <p:cNvPr id="214" name="Google Shape;214;p25"/>
            <p:cNvSpPr/>
            <p:nvPr/>
          </p:nvSpPr>
          <p:spPr>
            <a:xfrm rot="-3280089">
              <a:off x="3410337" y="297186"/>
              <a:ext cx="2188366" cy="2485879"/>
            </a:xfrm>
            <a:custGeom>
              <a:avLst/>
              <a:gdLst/>
              <a:ahLst/>
              <a:cxnLst/>
              <a:rect l="l" t="t" r="r" b="b"/>
              <a:pathLst>
                <a:path w="338" h="384" extrusionOk="0">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1D5885">
                <a:alpha val="13850"/>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215" name="Google Shape;215;p25"/>
            <p:cNvSpPr/>
            <p:nvPr/>
          </p:nvSpPr>
          <p:spPr>
            <a:xfrm rot="-3280088">
              <a:off x="3667674" y="581521"/>
              <a:ext cx="1790169" cy="2186080"/>
            </a:xfrm>
            <a:custGeom>
              <a:avLst/>
              <a:gdLst/>
              <a:ahLst/>
              <a:cxnLst/>
              <a:rect l="l" t="t" r="r" b="b"/>
              <a:pathLst>
                <a:path w="288" h="352" extrusionOk="0">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B8F567"/>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216" name="Google Shape;216;p25"/>
            <p:cNvSpPr txBox="1"/>
            <p:nvPr/>
          </p:nvSpPr>
          <p:spPr>
            <a:xfrm>
              <a:off x="3782825" y="1153125"/>
              <a:ext cx="1578000" cy="5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84F56"/>
                  </a:solidFill>
                  <a:latin typeface="Pontano Sans"/>
                  <a:ea typeface="Pontano Sans"/>
                  <a:cs typeface="Pontano Sans"/>
                  <a:sym typeface="Pontano Sans"/>
                </a:rPr>
                <a:t>Vestibulum congue </a:t>
              </a:r>
              <a:endParaRPr sz="1000">
                <a:solidFill>
                  <a:srgbClr val="484F56"/>
                </a:solidFill>
                <a:latin typeface="Pontano Sans"/>
                <a:ea typeface="Pontano Sans"/>
                <a:cs typeface="Pontano Sans"/>
                <a:sym typeface="Pontano Sans"/>
              </a:endParaRPr>
            </a:p>
          </p:txBody>
        </p:sp>
      </p:grpSp>
      <p:grpSp>
        <p:nvGrpSpPr>
          <p:cNvPr id="217" name="Google Shape;217;p25"/>
          <p:cNvGrpSpPr/>
          <p:nvPr/>
        </p:nvGrpSpPr>
        <p:grpSpPr>
          <a:xfrm>
            <a:off x="3816028" y="2505106"/>
            <a:ext cx="2885085" cy="2630520"/>
            <a:chOff x="1959887" y="1684671"/>
            <a:chExt cx="3424433" cy="3122279"/>
          </a:xfrm>
        </p:grpSpPr>
        <p:sp>
          <p:nvSpPr>
            <p:cNvPr id="218" name="Google Shape;218;p25"/>
            <p:cNvSpPr/>
            <p:nvPr/>
          </p:nvSpPr>
          <p:spPr>
            <a:xfrm rot="-3280088">
              <a:off x="2859669" y="1740600"/>
              <a:ext cx="1624870" cy="3045726"/>
            </a:xfrm>
            <a:custGeom>
              <a:avLst/>
              <a:gdLst/>
              <a:ahLst/>
              <a:cxnLst/>
              <a:rect l="l" t="t" r="r" b="b"/>
              <a:pathLst>
                <a:path w="251" h="470" extrusionOk="0">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1D5885">
                <a:alpha val="13850"/>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219" name="Google Shape;219;p25"/>
            <p:cNvSpPr/>
            <p:nvPr/>
          </p:nvSpPr>
          <p:spPr>
            <a:xfrm rot="-3280089">
              <a:off x="3037225" y="1789647"/>
              <a:ext cx="1575644" cy="2550423"/>
            </a:xfrm>
            <a:custGeom>
              <a:avLst/>
              <a:gdLst/>
              <a:ahLst/>
              <a:cxnLst/>
              <a:rect l="l" t="t" r="r" b="b"/>
              <a:pathLst>
                <a:path w="254" h="411" extrusionOk="0">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51B148"/>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220" name="Google Shape;220;p25"/>
            <p:cNvSpPr txBox="1"/>
            <p:nvPr/>
          </p:nvSpPr>
          <p:spPr>
            <a:xfrm rot="3725110" flipH="1">
              <a:off x="2866277" y="2863871"/>
              <a:ext cx="1577671" cy="5631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84F56"/>
                  </a:solidFill>
                  <a:latin typeface="Pontano Sans"/>
                  <a:ea typeface="Pontano Sans"/>
                  <a:cs typeface="Pontano Sans"/>
                  <a:sym typeface="Pontano Sans"/>
                </a:rPr>
                <a:t>Vestibulum congue </a:t>
              </a:r>
              <a:endParaRPr sz="1000">
                <a:solidFill>
                  <a:srgbClr val="484F56"/>
                </a:solidFill>
                <a:latin typeface="Pontano Sans"/>
                <a:ea typeface="Pontano Sans"/>
                <a:cs typeface="Pontano Sans"/>
                <a:sym typeface="Pontano Sans"/>
              </a:endParaRPr>
            </a:p>
          </p:txBody>
        </p:sp>
      </p:grpSp>
      <p:pic>
        <p:nvPicPr>
          <p:cNvPr id="221" name="Google Shape;221;p25"/>
          <p:cNvPicPr preferRelativeResize="0"/>
          <p:nvPr/>
        </p:nvPicPr>
        <p:blipFill rotWithShape="1">
          <a:blip r:embed="rId3">
            <a:alphaModFix/>
          </a:blip>
          <a:srcRect l="25369" r="25369"/>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tables to compare data</a:t>
            </a:r>
            <a:endParaRPr/>
          </a:p>
        </p:txBody>
      </p:sp>
      <p:graphicFrame>
        <p:nvGraphicFramePr>
          <p:cNvPr id="227" name="Google Shape;227;p26"/>
          <p:cNvGraphicFramePr/>
          <p:nvPr/>
        </p:nvGraphicFramePr>
        <p:xfrm>
          <a:off x="4320100" y="1888181"/>
          <a:ext cx="3000000" cy="3000000"/>
        </p:xfrm>
        <a:graphic>
          <a:graphicData uri="http://schemas.openxmlformats.org/drawingml/2006/table">
            <a:tbl>
              <a:tblPr>
                <a:noFill/>
                <a:tableStyleId>{EF5688B0-4586-4F79-B386-ED4F693CF96F}</a:tableStyleId>
              </a:tblPr>
              <a:tblGrid>
                <a:gridCol w="1047625">
                  <a:extLst>
                    <a:ext uri="{9D8B030D-6E8A-4147-A177-3AD203B41FA5}">
                      <a16:colId xmlns:a16="http://schemas.microsoft.com/office/drawing/2014/main" val="20000"/>
                    </a:ext>
                  </a:extLst>
                </a:gridCol>
                <a:gridCol w="1047625">
                  <a:extLst>
                    <a:ext uri="{9D8B030D-6E8A-4147-A177-3AD203B41FA5}">
                      <a16:colId xmlns:a16="http://schemas.microsoft.com/office/drawing/2014/main" val="20001"/>
                    </a:ext>
                  </a:extLst>
                </a:gridCol>
                <a:gridCol w="1047625">
                  <a:extLst>
                    <a:ext uri="{9D8B030D-6E8A-4147-A177-3AD203B41FA5}">
                      <a16:colId xmlns:a16="http://schemas.microsoft.com/office/drawing/2014/main" val="20002"/>
                    </a:ext>
                  </a:extLst>
                </a:gridCol>
                <a:gridCol w="1047625">
                  <a:extLst>
                    <a:ext uri="{9D8B030D-6E8A-4147-A177-3AD203B41FA5}">
                      <a16:colId xmlns:a16="http://schemas.microsoft.com/office/drawing/2014/main" val="20003"/>
                    </a:ext>
                  </a:extLst>
                </a:gridCol>
              </a:tblGrid>
              <a:tr h="400175">
                <a:tc>
                  <a:txBody>
                    <a:bodyPr/>
                    <a:lstStyle/>
                    <a:p>
                      <a:pPr marL="0" lvl="0" indent="0" algn="l" rtl="0">
                        <a:spcBef>
                          <a:spcPts val="0"/>
                        </a:spcBef>
                        <a:spcAft>
                          <a:spcPts val="0"/>
                        </a:spcAft>
                        <a:buNone/>
                      </a:pPr>
                      <a:endParaRPr>
                        <a:solidFill>
                          <a:srgbClr val="51B148"/>
                        </a:solidFill>
                        <a:latin typeface="Pontano Sans"/>
                        <a:ea typeface="Pontano Sans"/>
                        <a:cs typeface="Pontano Sans"/>
                        <a:sym typeface="Pontano Sans"/>
                      </a:endParaRPr>
                    </a:p>
                  </a:txBody>
                  <a:tcPr marL="91425" marR="91425" marT="68575" marB="68575" anchor="ctr">
                    <a:lnL w="9525" cap="flat" cmpd="sng">
                      <a:solidFill>
                        <a:srgbClr val="B8F567">
                          <a:alpha val="0"/>
                        </a:srgbClr>
                      </a:solidFill>
                      <a:prstDash val="solid"/>
                      <a:round/>
                      <a:headEnd type="none" w="sm" len="sm"/>
                      <a:tailEnd type="none" w="sm" len="sm"/>
                    </a:lnL>
                    <a:lnR w="9525" cap="flat" cmpd="sng">
                      <a:solidFill>
                        <a:srgbClr val="B8F567"/>
                      </a:solidFill>
                      <a:prstDash val="solid"/>
                      <a:round/>
                      <a:headEnd type="none" w="sm" len="sm"/>
                      <a:tailEnd type="none" w="sm" len="sm"/>
                    </a:lnR>
                    <a:lnT w="28575" cap="flat" cmpd="sng">
                      <a:solidFill>
                        <a:srgbClr val="9BCF63"/>
                      </a:solidFill>
                      <a:prstDash val="solid"/>
                      <a:round/>
                      <a:headEnd type="none" w="sm" len="sm"/>
                      <a:tailEnd type="none" w="sm" len="sm"/>
                    </a:lnT>
                    <a:lnB w="9525" cap="flat" cmpd="sng">
                      <a:solidFill>
                        <a:srgbClr val="B8F56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51B148"/>
                          </a:solidFill>
                          <a:latin typeface="Pontano Sans"/>
                          <a:ea typeface="Pontano Sans"/>
                          <a:cs typeface="Pontano Sans"/>
                          <a:sym typeface="Pontano Sans"/>
                        </a:rPr>
                        <a:t>A</a:t>
                      </a:r>
                      <a:endParaRPr>
                        <a:solidFill>
                          <a:srgbClr val="51B148"/>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solidFill>
                      <a:prstDash val="solid"/>
                      <a:round/>
                      <a:headEnd type="none" w="sm" len="sm"/>
                      <a:tailEnd type="none" w="sm" len="sm"/>
                    </a:lnR>
                    <a:lnT w="28575" cap="flat" cmpd="sng">
                      <a:solidFill>
                        <a:srgbClr val="9BCF63"/>
                      </a:solidFill>
                      <a:prstDash val="solid"/>
                      <a:round/>
                      <a:headEnd type="none" w="sm" len="sm"/>
                      <a:tailEnd type="none" w="sm" len="sm"/>
                    </a:lnT>
                    <a:lnB w="9525" cap="flat" cmpd="sng">
                      <a:solidFill>
                        <a:srgbClr val="B8F56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51B148"/>
                          </a:solidFill>
                          <a:latin typeface="Pontano Sans"/>
                          <a:ea typeface="Pontano Sans"/>
                          <a:cs typeface="Pontano Sans"/>
                          <a:sym typeface="Pontano Sans"/>
                        </a:rPr>
                        <a:t>B</a:t>
                      </a:r>
                      <a:endParaRPr>
                        <a:solidFill>
                          <a:srgbClr val="51B148"/>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solidFill>
                      <a:prstDash val="solid"/>
                      <a:round/>
                      <a:headEnd type="none" w="sm" len="sm"/>
                      <a:tailEnd type="none" w="sm" len="sm"/>
                    </a:lnR>
                    <a:lnT w="28575" cap="flat" cmpd="sng">
                      <a:solidFill>
                        <a:srgbClr val="9BCF63"/>
                      </a:solidFill>
                      <a:prstDash val="solid"/>
                      <a:round/>
                      <a:headEnd type="none" w="sm" len="sm"/>
                      <a:tailEnd type="none" w="sm" len="sm"/>
                    </a:lnT>
                    <a:lnB w="9525" cap="flat" cmpd="sng">
                      <a:solidFill>
                        <a:srgbClr val="B8F567"/>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51B148"/>
                          </a:solidFill>
                          <a:latin typeface="Pontano Sans"/>
                          <a:ea typeface="Pontano Sans"/>
                          <a:cs typeface="Pontano Sans"/>
                          <a:sym typeface="Pontano Sans"/>
                        </a:rPr>
                        <a:t>C</a:t>
                      </a:r>
                      <a:endParaRPr>
                        <a:solidFill>
                          <a:srgbClr val="51B148"/>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alpha val="0"/>
                        </a:srgbClr>
                      </a:solidFill>
                      <a:prstDash val="solid"/>
                      <a:round/>
                      <a:headEnd type="none" w="sm" len="sm"/>
                      <a:tailEnd type="none" w="sm" len="sm"/>
                    </a:lnR>
                    <a:lnT w="28575" cap="flat" cmpd="sng">
                      <a:solidFill>
                        <a:srgbClr val="9BCF63"/>
                      </a:solidFill>
                      <a:prstDash val="solid"/>
                      <a:round/>
                      <a:headEnd type="none" w="sm" len="sm"/>
                      <a:tailEnd type="none" w="sm" len="sm"/>
                    </a:lnT>
                    <a:lnB w="9525" cap="flat" cmpd="sng">
                      <a:solidFill>
                        <a:srgbClr val="B8F567"/>
                      </a:solidFill>
                      <a:prstDash val="solid"/>
                      <a:round/>
                      <a:headEnd type="none" w="sm" len="sm"/>
                      <a:tailEnd type="none" w="sm" len="sm"/>
                    </a:lnB>
                  </a:tcPr>
                </a:tc>
                <a:extLst>
                  <a:ext uri="{0D108BD9-81ED-4DB2-BD59-A6C34878D82A}">
                    <a16:rowId xmlns:a16="http://schemas.microsoft.com/office/drawing/2014/main" val="10000"/>
                  </a:ext>
                </a:extLst>
              </a:tr>
              <a:tr h="691525">
                <a:tc>
                  <a:txBody>
                    <a:bodyPr/>
                    <a:lstStyle/>
                    <a:p>
                      <a:pPr marL="0" lvl="0" indent="0" algn="r" rtl="0">
                        <a:spcBef>
                          <a:spcPts val="0"/>
                        </a:spcBef>
                        <a:spcAft>
                          <a:spcPts val="0"/>
                        </a:spcAft>
                        <a:buNone/>
                      </a:pPr>
                      <a:r>
                        <a:rPr lang="en">
                          <a:solidFill>
                            <a:srgbClr val="51B148"/>
                          </a:solidFill>
                          <a:latin typeface="Pontano Sans"/>
                          <a:ea typeface="Pontano Sans"/>
                          <a:cs typeface="Pontano Sans"/>
                          <a:sym typeface="Pontano Sans"/>
                        </a:rPr>
                        <a:t>Yellow</a:t>
                      </a:r>
                      <a:endParaRPr>
                        <a:solidFill>
                          <a:srgbClr val="51B148"/>
                        </a:solidFill>
                        <a:latin typeface="Pontano Sans"/>
                        <a:ea typeface="Pontano Sans"/>
                        <a:cs typeface="Pontano Sans"/>
                        <a:sym typeface="Pontano Sans"/>
                      </a:endParaRPr>
                    </a:p>
                  </a:txBody>
                  <a:tcPr marL="91425" marR="91425" marT="68575" marB="68575" anchor="ctr">
                    <a:lnL w="9525" cap="flat" cmpd="sng">
                      <a:solidFill>
                        <a:srgbClr val="B8F567">
                          <a:alpha val="0"/>
                        </a:srgbClr>
                      </a:solidFill>
                      <a:prstDash val="solid"/>
                      <a:round/>
                      <a:headEnd type="none" w="sm" len="sm"/>
                      <a:tailEnd type="none" w="sm" len="sm"/>
                    </a:lnL>
                    <a:lnR w="9525" cap="flat" cmpd="sng">
                      <a:solidFill>
                        <a:srgbClr val="B8F567"/>
                      </a:solidFill>
                      <a:prstDash val="solid"/>
                      <a:round/>
                      <a:headEnd type="none" w="sm" len="sm"/>
                      <a:tailEnd type="none" w="sm" len="sm"/>
                    </a:lnR>
                    <a:lnT w="9525" cap="flat" cmpd="sng">
                      <a:solidFill>
                        <a:srgbClr val="B8F567"/>
                      </a:solidFill>
                      <a:prstDash val="solid"/>
                      <a:round/>
                      <a:headEnd type="none" w="sm" len="sm"/>
                      <a:tailEnd type="none" w="sm" len="sm"/>
                    </a:lnT>
                    <a:lnB w="9525" cap="flat" cmpd="sng">
                      <a:solidFill>
                        <a:srgbClr val="B8F567"/>
                      </a:solidFill>
                      <a:prstDash val="solid"/>
                      <a:round/>
                      <a:headEnd type="none" w="sm" len="sm"/>
                      <a:tailEnd type="none" w="sm" len="sm"/>
                    </a:lnB>
                    <a:solidFill>
                      <a:srgbClr val="EEF1F3"/>
                    </a:solidFill>
                  </a:tcPr>
                </a:tc>
                <a:tc>
                  <a:txBody>
                    <a:bodyPr/>
                    <a:lstStyle/>
                    <a:p>
                      <a:pPr marL="0" lvl="0" indent="0" algn="ctr" rtl="0">
                        <a:spcBef>
                          <a:spcPts val="0"/>
                        </a:spcBef>
                        <a:spcAft>
                          <a:spcPts val="0"/>
                        </a:spcAft>
                        <a:buNone/>
                      </a:pPr>
                      <a:r>
                        <a:rPr lang="en" sz="1800">
                          <a:solidFill>
                            <a:srgbClr val="484F56"/>
                          </a:solidFill>
                          <a:latin typeface="Pontano Sans"/>
                          <a:ea typeface="Pontano Sans"/>
                          <a:cs typeface="Pontano Sans"/>
                          <a:sym typeface="Pontano Sans"/>
                        </a:rPr>
                        <a:t>10</a:t>
                      </a:r>
                      <a:endParaRPr sz="1800">
                        <a:solidFill>
                          <a:srgbClr val="484F56"/>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solidFill>
                      <a:prstDash val="solid"/>
                      <a:round/>
                      <a:headEnd type="none" w="sm" len="sm"/>
                      <a:tailEnd type="none" w="sm" len="sm"/>
                    </a:lnR>
                    <a:lnT w="9525" cap="flat" cmpd="sng">
                      <a:solidFill>
                        <a:srgbClr val="B8F567"/>
                      </a:solidFill>
                      <a:prstDash val="solid"/>
                      <a:round/>
                      <a:headEnd type="none" w="sm" len="sm"/>
                      <a:tailEnd type="none" w="sm" len="sm"/>
                    </a:lnT>
                    <a:lnB w="9525" cap="flat" cmpd="sng">
                      <a:solidFill>
                        <a:srgbClr val="B8F567"/>
                      </a:solidFill>
                      <a:prstDash val="solid"/>
                      <a:round/>
                      <a:headEnd type="none" w="sm" len="sm"/>
                      <a:tailEnd type="none" w="sm" len="sm"/>
                    </a:lnB>
                    <a:solidFill>
                      <a:srgbClr val="EEF1F3"/>
                    </a:solidFill>
                  </a:tcPr>
                </a:tc>
                <a:tc>
                  <a:txBody>
                    <a:bodyPr/>
                    <a:lstStyle/>
                    <a:p>
                      <a:pPr marL="0" lvl="0" indent="0" algn="ctr" rtl="0">
                        <a:spcBef>
                          <a:spcPts val="0"/>
                        </a:spcBef>
                        <a:spcAft>
                          <a:spcPts val="0"/>
                        </a:spcAft>
                        <a:buNone/>
                      </a:pPr>
                      <a:r>
                        <a:rPr lang="en" sz="1800">
                          <a:solidFill>
                            <a:srgbClr val="484F56"/>
                          </a:solidFill>
                          <a:latin typeface="Pontano Sans"/>
                          <a:ea typeface="Pontano Sans"/>
                          <a:cs typeface="Pontano Sans"/>
                          <a:sym typeface="Pontano Sans"/>
                        </a:rPr>
                        <a:t>20</a:t>
                      </a:r>
                      <a:endParaRPr sz="1800">
                        <a:solidFill>
                          <a:srgbClr val="484F56"/>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solidFill>
                      <a:prstDash val="solid"/>
                      <a:round/>
                      <a:headEnd type="none" w="sm" len="sm"/>
                      <a:tailEnd type="none" w="sm" len="sm"/>
                    </a:lnR>
                    <a:lnT w="9525" cap="flat" cmpd="sng">
                      <a:solidFill>
                        <a:srgbClr val="B8F567"/>
                      </a:solidFill>
                      <a:prstDash val="solid"/>
                      <a:round/>
                      <a:headEnd type="none" w="sm" len="sm"/>
                      <a:tailEnd type="none" w="sm" len="sm"/>
                    </a:lnT>
                    <a:lnB w="9525" cap="flat" cmpd="sng">
                      <a:solidFill>
                        <a:srgbClr val="B8F567"/>
                      </a:solidFill>
                      <a:prstDash val="solid"/>
                      <a:round/>
                      <a:headEnd type="none" w="sm" len="sm"/>
                      <a:tailEnd type="none" w="sm" len="sm"/>
                    </a:lnB>
                    <a:solidFill>
                      <a:srgbClr val="EEF1F3"/>
                    </a:solidFill>
                  </a:tcPr>
                </a:tc>
                <a:tc>
                  <a:txBody>
                    <a:bodyPr/>
                    <a:lstStyle/>
                    <a:p>
                      <a:pPr marL="0" lvl="0" indent="0" algn="ctr" rtl="0">
                        <a:spcBef>
                          <a:spcPts val="0"/>
                        </a:spcBef>
                        <a:spcAft>
                          <a:spcPts val="0"/>
                        </a:spcAft>
                        <a:buNone/>
                      </a:pPr>
                      <a:r>
                        <a:rPr lang="en" sz="1800">
                          <a:solidFill>
                            <a:srgbClr val="484F56"/>
                          </a:solidFill>
                          <a:latin typeface="Pontano Sans"/>
                          <a:ea typeface="Pontano Sans"/>
                          <a:cs typeface="Pontano Sans"/>
                          <a:sym typeface="Pontano Sans"/>
                        </a:rPr>
                        <a:t>7</a:t>
                      </a:r>
                      <a:endParaRPr sz="1800">
                        <a:solidFill>
                          <a:srgbClr val="484F56"/>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alpha val="0"/>
                        </a:srgbClr>
                      </a:solidFill>
                      <a:prstDash val="solid"/>
                      <a:round/>
                      <a:headEnd type="none" w="sm" len="sm"/>
                      <a:tailEnd type="none" w="sm" len="sm"/>
                    </a:lnR>
                    <a:lnT w="9525" cap="flat" cmpd="sng">
                      <a:solidFill>
                        <a:srgbClr val="B8F567"/>
                      </a:solidFill>
                      <a:prstDash val="solid"/>
                      <a:round/>
                      <a:headEnd type="none" w="sm" len="sm"/>
                      <a:tailEnd type="none" w="sm" len="sm"/>
                    </a:lnT>
                    <a:lnB w="9525" cap="flat" cmpd="sng">
                      <a:solidFill>
                        <a:srgbClr val="B8F567"/>
                      </a:solidFill>
                      <a:prstDash val="solid"/>
                      <a:round/>
                      <a:headEnd type="none" w="sm" len="sm"/>
                      <a:tailEnd type="none" w="sm" len="sm"/>
                    </a:lnB>
                    <a:solidFill>
                      <a:srgbClr val="EEF1F3"/>
                    </a:solidFill>
                  </a:tcPr>
                </a:tc>
                <a:extLst>
                  <a:ext uri="{0D108BD9-81ED-4DB2-BD59-A6C34878D82A}">
                    <a16:rowId xmlns:a16="http://schemas.microsoft.com/office/drawing/2014/main" val="10001"/>
                  </a:ext>
                </a:extLst>
              </a:tr>
              <a:tr h="691525">
                <a:tc>
                  <a:txBody>
                    <a:bodyPr/>
                    <a:lstStyle/>
                    <a:p>
                      <a:pPr marL="0" lvl="0" indent="0" algn="r" rtl="0">
                        <a:spcBef>
                          <a:spcPts val="0"/>
                        </a:spcBef>
                        <a:spcAft>
                          <a:spcPts val="0"/>
                        </a:spcAft>
                        <a:buNone/>
                      </a:pPr>
                      <a:r>
                        <a:rPr lang="en">
                          <a:solidFill>
                            <a:srgbClr val="51B148"/>
                          </a:solidFill>
                          <a:latin typeface="Pontano Sans"/>
                          <a:ea typeface="Pontano Sans"/>
                          <a:cs typeface="Pontano Sans"/>
                          <a:sym typeface="Pontano Sans"/>
                        </a:rPr>
                        <a:t>Blue</a:t>
                      </a:r>
                      <a:endParaRPr>
                        <a:solidFill>
                          <a:srgbClr val="51B148"/>
                        </a:solidFill>
                        <a:latin typeface="Pontano Sans"/>
                        <a:ea typeface="Pontano Sans"/>
                        <a:cs typeface="Pontano Sans"/>
                        <a:sym typeface="Pontano Sans"/>
                      </a:endParaRPr>
                    </a:p>
                  </a:txBody>
                  <a:tcPr marL="91425" marR="91425" marT="68575" marB="68575" anchor="ctr">
                    <a:lnL w="9525" cap="flat" cmpd="sng">
                      <a:solidFill>
                        <a:srgbClr val="B8F567">
                          <a:alpha val="0"/>
                        </a:srgbClr>
                      </a:solidFill>
                      <a:prstDash val="solid"/>
                      <a:round/>
                      <a:headEnd type="none" w="sm" len="sm"/>
                      <a:tailEnd type="none" w="sm" len="sm"/>
                    </a:lnL>
                    <a:lnR w="9525" cap="flat" cmpd="sng">
                      <a:solidFill>
                        <a:srgbClr val="B8F567"/>
                      </a:solidFill>
                      <a:prstDash val="solid"/>
                      <a:round/>
                      <a:headEnd type="none" w="sm" len="sm"/>
                      <a:tailEnd type="none" w="sm" len="sm"/>
                    </a:lnR>
                    <a:lnT w="9525" cap="flat" cmpd="sng">
                      <a:solidFill>
                        <a:srgbClr val="B8F567"/>
                      </a:solidFill>
                      <a:prstDash val="solid"/>
                      <a:round/>
                      <a:headEnd type="none" w="sm" len="sm"/>
                      <a:tailEnd type="none" w="sm" len="sm"/>
                    </a:lnT>
                    <a:lnB w="9525" cap="flat" cmpd="sng">
                      <a:solidFill>
                        <a:srgbClr val="B8F567"/>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484F56"/>
                          </a:solidFill>
                          <a:latin typeface="Pontano Sans"/>
                          <a:ea typeface="Pontano Sans"/>
                          <a:cs typeface="Pontano Sans"/>
                          <a:sym typeface="Pontano Sans"/>
                        </a:rPr>
                        <a:t>30</a:t>
                      </a:r>
                      <a:endParaRPr sz="1800">
                        <a:solidFill>
                          <a:srgbClr val="484F56"/>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solidFill>
                      <a:prstDash val="solid"/>
                      <a:round/>
                      <a:headEnd type="none" w="sm" len="sm"/>
                      <a:tailEnd type="none" w="sm" len="sm"/>
                    </a:lnR>
                    <a:lnT w="9525" cap="flat" cmpd="sng">
                      <a:solidFill>
                        <a:srgbClr val="B8F567"/>
                      </a:solidFill>
                      <a:prstDash val="solid"/>
                      <a:round/>
                      <a:headEnd type="none" w="sm" len="sm"/>
                      <a:tailEnd type="none" w="sm" len="sm"/>
                    </a:lnT>
                    <a:lnB w="9525" cap="flat" cmpd="sng">
                      <a:solidFill>
                        <a:srgbClr val="B8F567"/>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484F56"/>
                          </a:solidFill>
                          <a:latin typeface="Pontano Sans"/>
                          <a:ea typeface="Pontano Sans"/>
                          <a:cs typeface="Pontano Sans"/>
                          <a:sym typeface="Pontano Sans"/>
                        </a:rPr>
                        <a:t>15</a:t>
                      </a:r>
                      <a:endParaRPr sz="1800">
                        <a:solidFill>
                          <a:srgbClr val="484F56"/>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solidFill>
                      <a:prstDash val="solid"/>
                      <a:round/>
                      <a:headEnd type="none" w="sm" len="sm"/>
                      <a:tailEnd type="none" w="sm" len="sm"/>
                    </a:lnR>
                    <a:lnT w="9525" cap="flat" cmpd="sng">
                      <a:solidFill>
                        <a:srgbClr val="B8F567"/>
                      </a:solidFill>
                      <a:prstDash val="solid"/>
                      <a:round/>
                      <a:headEnd type="none" w="sm" len="sm"/>
                      <a:tailEnd type="none" w="sm" len="sm"/>
                    </a:lnT>
                    <a:lnB w="9525" cap="flat" cmpd="sng">
                      <a:solidFill>
                        <a:srgbClr val="B8F567"/>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484F56"/>
                          </a:solidFill>
                          <a:latin typeface="Pontano Sans"/>
                          <a:ea typeface="Pontano Sans"/>
                          <a:cs typeface="Pontano Sans"/>
                          <a:sym typeface="Pontano Sans"/>
                        </a:rPr>
                        <a:t>10</a:t>
                      </a:r>
                      <a:endParaRPr sz="1800">
                        <a:solidFill>
                          <a:srgbClr val="484F56"/>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alpha val="0"/>
                        </a:srgbClr>
                      </a:solidFill>
                      <a:prstDash val="solid"/>
                      <a:round/>
                      <a:headEnd type="none" w="sm" len="sm"/>
                      <a:tailEnd type="none" w="sm" len="sm"/>
                    </a:lnR>
                    <a:lnT w="9525" cap="flat" cmpd="sng">
                      <a:solidFill>
                        <a:srgbClr val="B8F567"/>
                      </a:solidFill>
                      <a:prstDash val="solid"/>
                      <a:round/>
                      <a:headEnd type="none" w="sm" len="sm"/>
                      <a:tailEnd type="none" w="sm" len="sm"/>
                    </a:lnT>
                    <a:lnB w="9525" cap="flat" cmpd="sng">
                      <a:solidFill>
                        <a:srgbClr val="B8F567"/>
                      </a:solidFill>
                      <a:prstDash val="solid"/>
                      <a:round/>
                      <a:headEnd type="none" w="sm" len="sm"/>
                      <a:tailEnd type="none" w="sm" len="sm"/>
                    </a:lnB>
                  </a:tcPr>
                </a:tc>
                <a:extLst>
                  <a:ext uri="{0D108BD9-81ED-4DB2-BD59-A6C34878D82A}">
                    <a16:rowId xmlns:a16="http://schemas.microsoft.com/office/drawing/2014/main" val="10002"/>
                  </a:ext>
                </a:extLst>
              </a:tr>
              <a:tr h="691525">
                <a:tc>
                  <a:txBody>
                    <a:bodyPr/>
                    <a:lstStyle/>
                    <a:p>
                      <a:pPr marL="0" lvl="0" indent="0" algn="r" rtl="0">
                        <a:spcBef>
                          <a:spcPts val="0"/>
                        </a:spcBef>
                        <a:spcAft>
                          <a:spcPts val="0"/>
                        </a:spcAft>
                        <a:buNone/>
                      </a:pPr>
                      <a:r>
                        <a:rPr lang="en">
                          <a:solidFill>
                            <a:srgbClr val="51B148"/>
                          </a:solidFill>
                          <a:latin typeface="Pontano Sans"/>
                          <a:ea typeface="Pontano Sans"/>
                          <a:cs typeface="Pontano Sans"/>
                          <a:sym typeface="Pontano Sans"/>
                        </a:rPr>
                        <a:t>Orange</a:t>
                      </a:r>
                      <a:endParaRPr>
                        <a:solidFill>
                          <a:srgbClr val="51B148"/>
                        </a:solidFill>
                        <a:latin typeface="Pontano Sans"/>
                        <a:ea typeface="Pontano Sans"/>
                        <a:cs typeface="Pontano Sans"/>
                        <a:sym typeface="Pontano Sans"/>
                      </a:endParaRPr>
                    </a:p>
                  </a:txBody>
                  <a:tcPr marL="91425" marR="91425" marT="68575" marB="68575" anchor="ctr">
                    <a:lnL w="9525" cap="flat" cmpd="sng">
                      <a:solidFill>
                        <a:srgbClr val="B8F567">
                          <a:alpha val="0"/>
                        </a:srgbClr>
                      </a:solidFill>
                      <a:prstDash val="solid"/>
                      <a:round/>
                      <a:headEnd type="none" w="sm" len="sm"/>
                      <a:tailEnd type="none" w="sm" len="sm"/>
                    </a:lnL>
                    <a:lnR w="9525" cap="flat" cmpd="sng">
                      <a:solidFill>
                        <a:srgbClr val="B8F567"/>
                      </a:solidFill>
                      <a:prstDash val="solid"/>
                      <a:round/>
                      <a:headEnd type="none" w="sm" len="sm"/>
                      <a:tailEnd type="none" w="sm" len="sm"/>
                    </a:lnR>
                    <a:lnT w="9525" cap="flat" cmpd="sng">
                      <a:solidFill>
                        <a:srgbClr val="B8F567"/>
                      </a:solidFill>
                      <a:prstDash val="solid"/>
                      <a:round/>
                      <a:headEnd type="none" w="sm" len="sm"/>
                      <a:tailEnd type="none" w="sm" len="sm"/>
                    </a:lnT>
                    <a:lnB w="28575" cap="flat" cmpd="sng">
                      <a:solidFill>
                        <a:srgbClr val="9BCF63"/>
                      </a:solidFill>
                      <a:prstDash val="solid"/>
                      <a:round/>
                      <a:headEnd type="none" w="sm" len="sm"/>
                      <a:tailEnd type="none" w="sm" len="sm"/>
                    </a:lnB>
                    <a:solidFill>
                      <a:srgbClr val="EEF1F3"/>
                    </a:solidFill>
                  </a:tcPr>
                </a:tc>
                <a:tc>
                  <a:txBody>
                    <a:bodyPr/>
                    <a:lstStyle/>
                    <a:p>
                      <a:pPr marL="0" lvl="0" indent="0" algn="ctr" rtl="0">
                        <a:spcBef>
                          <a:spcPts val="0"/>
                        </a:spcBef>
                        <a:spcAft>
                          <a:spcPts val="0"/>
                        </a:spcAft>
                        <a:buNone/>
                      </a:pPr>
                      <a:r>
                        <a:rPr lang="en" sz="1800">
                          <a:solidFill>
                            <a:srgbClr val="484F56"/>
                          </a:solidFill>
                          <a:latin typeface="Pontano Sans"/>
                          <a:ea typeface="Pontano Sans"/>
                          <a:cs typeface="Pontano Sans"/>
                          <a:sym typeface="Pontano Sans"/>
                        </a:rPr>
                        <a:t>5</a:t>
                      </a:r>
                      <a:endParaRPr sz="1800">
                        <a:solidFill>
                          <a:srgbClr val="484F56"/>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solidFill>
                      <a:prstDash val="solid"/>
                      <a:round/>
                      <a:headEnd type="none" w="sm" len="sm"/>
                      <a:tailEnd type="none" w="sm" len="sm"/>
                    </a:lnR>
                    <a:lnT w="9525" cap="flat" cmpd="sng">
                      <a:solidFill>
                        <a:srgbClr val="B8F567"/>
                      </a:solidFill>
                      <a:prstDash val="solid"/>
                      <a:round/>
                      <a:headEnd type="none" w="sm" len="sm"/>
                      <a:tailEnd type="none" w="sm" len="sm"/>
                    </a:lnT>
                    <a:lnB w="28575" cap="flat" cmpd="sng">
                      <a:solidFill>
                        <a:srgbClr val="9BCF63"/>
                      </a:solidFill>
                      <a:prstDash val="solid"/>
                      <a:round/>
                      <a:headEnd type="none" w="sm" len="sm"/>
                      <a:tailEnd type="none" w="sm" len="sm"/>
                    </a:lnB>
                    <a:solidFill>
                      <a:srgbClr val="EEF1F3"/>
                    </a:solidFill>
                  </a:tcPr>
                </a:tc>
                <a:tc>
                  <a:txBody>
                    <a:bodyPr/>
                    <a:lstStyle/>
                    <a:p>
                      <a:pPr marL="0" lvl="0" indent="0" algn="ctr" rtl="0">
                        <a:spcBef>
                          <a:spcPts val="0"/>
                        </a:spcBef>
                        <a:spcAft>
                          <a:spcPts val="0"/>
                        </a:spcAft>
                        <a:buNone/>
                      </a:pPr>
                      <a:r>
                        <a:rPr lang="en" sz="1800">
                          <a:solidFill>
                            <a:srgbClr val="484F56"/>
                          </a:solidFill>
                          <a:latin typeface="Pontano Sans"/>
                          <a:ea typeface="Pontano Sans"/>
                          <a:cs typeface="Pontano Sans"/>
                          <a:sym typeface="Pontano Sans"/>
                        </a:rPr>
                        <a:t>24</a:t>
                      </a:r>
                      <a:endParaRPr sz="1800">
                        <a:solidFill>
                          <a:srgbClr val="484F56"/>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solidFill>
                      <a:prstDash val="solid"/>
                      <a:round/>
                      <a:headEnd type="none" w="sm" len="sm"/>
                      <a:tailEnd type="none" w="sm" len="sm"/>
                    </a:lnR>
                    <a:lnT w="9525" cap="flat" cmpd="sng">
                      <a:solidFill>
                        <a:srgbClr val="B8F567"/>
                      </a:solidFill>
                      <a:prstDash val="solid"/>
                      <a:round/>
                      <a:headEnd type="none" w="sm" len="sm"/>
                      <a:tailEnd type="none" w="sm" len="sm"/>
                    </a:lnT>
                    <a:lnB w="28575" cap="flat" cmpd="sng">
                      <a:solidFill>
                        <a:srgbClr val="9BCF63"/>
                      </a:solidFill>
                      <a:prstDash val="solid"/>
                      <a:round/>
                      <a:headEnd type="none" w="sm" len="sm"/>
                      <a:tailEnd type="none" w="sm" len="sm"/>
                    </a:lnB>
                    <a:solidFill>
                      <a:srgbClr val="EEF1F3"/>
                    </a:solidFill>
                  </a:tcPr>
                </a:tc>
                <a:tc>
                  <a:txBody>
                    <a:bodyPr/>
                    <a:lstStyle/>
                    <a:p>
                      <a:pPr marL="0" lvl="0" indent="0" algn="ctr" rtl="0">
                        <a:spcBef>
                          <a:spcPts val="0"/>
                        </a:spcBef>
                        <a:spcAft>
                          <a:spcPts val="0"/>
                        </a:spcAft>
                        <a:buNone/>
                      </a:pPr>
                      <a:r>
                        <a:rPr lang="en" sz="1800">
                          <a:solidFill>
                            <a:srgbClr val="484F56"/>
                          </a:solidFill>
                          <a:latin typeface="Pontano Sans"/>
                          <a:ea typeface="Pontano Sans"/>
                          <a:cs typeface="Pontano Sans"/>
                          <a:sym typeface="Pontano Sans"/>
                        </a:rPr>
                        <a:t>16</a:t>
                      </a:r>
                      <a:endParaRPr sz="1800">
                        <a:solidFill>
                          <a:srgbClr val="484F56"/>
                        </a:solidFill>
                        <a:latin typeface="Pontano Sans"/>
                        <a:ea typeface="Pontano Sans"/>
                        <a:cs typeface="Pontano Sans"/>
                        <a:sym typeface="Pontano Sans"/>
                      </a:endParaRPr>
                    </a:p>
                  </a:txBody>
                  <a:tcPr marL="91425" marR="91425" marT="68575" marB="68575" anchor="ctr">
                    <a:lnL w="9525" cap="flat" cmpd="sng">
                      <a:solidFill>
                        <a:srgbClr val="B8F567"/>
                      </a:solidFill>
                      <a:prstDash val="solid"/>
                      <a:round/>
                      <a:headEnd type="none" w="sm" len="sm"/>
                      <a:tailEnd type="none" w="sm" len="sm"/>
                    </a:lnL>
                    <a:lnR w="9525" cap="flat" cmpd="sng">
                      <a:solidFill>
                        <a:srgbClr val="B8F567">
                          <a:alpha val="0"/>
                        </a:srgbClr>
                      </a:solidFill>
                      <a:prstDash val="solid"/>
                      <a:round/>
                      <a:headEnd type="none" w="sm" len="sm"/>
                      <a:tailEnd type="none" w="sm" len="sm"/>
                    </a:lnR>
                    <a:lnT w="9525" cap="flat" cmpd="sng">
                      <a:solidFill>
                        <a:srgbClr val="B8F567"/>
                      </a:solidFill>
                      <a:prstDash val="solid"/>
                      <a:round/>
                      <a:headEnd type="none" w="sm" len="sm"/>
                      <a:tailEnd type="none" w="sm" len="sm"/>
                    </a:lnT>
                    <a:lnB w="28575" cap="flat" cmpd="sng">
                      <a:solidFill>
                        <a:srgbClr val="9BCF63"/>
                      </a:solidFill>
                      <a:prstDash val="solid"/>
                      <a:round/>
                      <a:headEnd type="none" w="sm" len="sm"/>
                      <a:tailEnd type="none" w="sm" len="sm"/>
                    </a:lnB>
                    <a:solidFill>
                      <a:srgbClr val="EEF1F3"/>
                    </a:solidFill>
                  </a:tcPr>
                </a:tc>
                <a:extLst>
                  <a:ext uri="{0D108BD9-81ED-4DB2-BD59-A6C34878D82A}">
                    <a16:rowId xmlns:a16="http://schemas.microsoft.com/office/drawing/2014/main" val="10003"/>
                  </a:ext>
                </a:extLst>
              </a:tr>
            </a:tbl>
          </a:graphicData>
        </a:graphic>
      </p:graphicFrame>
      <p:sp>
        <p:nvSpPr>
          <p:cNvPr id="228" name="Google Shape;228;p26"/>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pic>
        <p:nvPicPr>
          <p:cNvPr id="229" name="Google Shape;229;p26"/>
          <p:cNvPicPr preferRelativeResize="0"/>
          <p:nvPr/>
        </p:nvPicPr>
        <p:blipFill rotWithShape="1">
          <a:blip r:embed="rId3">
            <a:alphaModFix/>
          </a:blip>
          <a:srcRect l="6194" r="6185"/>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27"/>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D5885">
              <a:alpha val="5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txBox="1">
            <a:spLocks noGrp="1"/>
          </p:cNvSpPr>
          <p:nvPr>
            <p:ph type="title" idx="4294967295"/>
          </p:nvPr>
        </p:nvSpPr>
        <p:spPr>
          <a:xfrm>
            <a:off x="0" y="207425"/>
            <a:ext cx="9144000" cy="69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484F56"/>
                </a:solidFill>
              </a:rPr>
              <a:t>Maps</a:t>
            </a:r>
            <a:endParaRPr>
              <a:solidFill>
                <a:srgbClr val="484F56"/>
              </a:solidFill>
            </a:endParaRPr>
          </a:p>
        </p:txBody>
      </p:sp>
      <p:sp>
        <p:nvSpPr>
          <p:cNvPr id="236" name="Google Shape;236;p27"/>
          <p:cNvSpPr/>
          <p:nvPr/>
        </p:nvSpPr>
        <p:spPr>
          <a:xfrm>
            <a:off x="1909650" y="1906700"/>
            <a:ext cx="687900" cy="202500"/>
          </a:xfrm>
          <a:prstGeom prst="wedgeRectCallout">
            <a:avLst>
              <a:gd name="adj1" fmla="val -21428"/>
              <a:gd name="adj2" fmla="val 8428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51B148"/>
                </a:solidFill>
                <a:latin typeface="Pontano Sans"/>
                <a:ea typeface="Pontano Sans"/>
                <a:cs typeface="Pontano Sans"/>
                <a:sym typeface="Pontano Sans"/>
              </a:rPr>
              <a:t>our office</a:t>
            </a:r>
            <a:endParaRPr sz="1000">
              <a:solidFill>
                <a:srgbClr val="51B148"/>
              </a:solidFill>
              <a:latin typeface="Pontano Sans"/>
              <a:ea typeface="Pontano Sans"/>
              <a:cs typeface="Pontano Sans"/>
              <a:sym typeface="Pontano Sans"/>
            </a:endParaRPr>
          </a:p>
        </p:txBody>
      </p:sp>
      <p:sp>
        <p:nvSpPr>
          <p:cNvPr id="237" name="Google Shape;237;p2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238" name="Google Shape;238;p27"/>
          <p:cNvSpPr/>
          <p:nvPr/>
        </p:nvSpPr>
        <p:spPr>
          <a:xfrm rot="8100000">
            <a:off x="1151400" y="2098155"/>
            <a:ext cx="164190" cy="164190"/>
          </a:xfrm>
          <a:prstGeom prst="teardrop">
            <a:avLst>
              <a:gd name="adj" fmla="val 100000"/>
            </a:avLst>
          </a:prstGeom>
          <a:solidFill>
            <a:srgbClr val="B8F56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rot="8100000">
            <a:off x="2816600" y="3729730"/>
            <a:ext cx="164190" cy="164190"/>
          </a:xfrm>
          <a:prstGeom prst="teardrop">
            <a:avLst>
              <a:gd name="adj" fmla="val 100000"/>
            </a:avLst>
          </a:prstGeom>
          <a:solidFill>
            <a:srgbClr val="B8F56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rot="8100000">
            <a:off x="3887875" y="1865955"/>
            <a:ext cx="164190" cy="164190"/>
          </a:xfrm>
          <a:prstGeom prst="teardrop">
            <a:avLst>
              <a:gd name="adj" fmla="val 100000"/>
            </a:avLst>
          </a:prstGeom>
          <a:solidFill>
            <a:srgbClr val="B8F56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rot="8100000">
            <a:off x="4622975" y="4023305"/>
            <a:ext cx="164190" cy="164190"/>
          </a:xfrm>
          <a:prstGeom prst="teardrop">
            <a:avLst>
              <a:gd name="adj" fmla="val 100000"/>
            </a:avLst>
          </a:prstGeom>
          <a:solidFill>
            <a:srgbClr val="B8F56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rot="8100000">
            <a:off x="6781225" y="2393980"/>
            <a:ext cx="164190" cy="164190"/>
          </a:xfrm>
          <a:prstGeom prst="teardrop">
            <a:avLst>
              <a:gd name="adj" fmla="val 100000"/>
            </a:avLst>
          </a:prstGeom>
          <a:solidFill>
            <a:srgbClr val="B8F56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rot="8100000">
            <a:off x="7381875" y="4081605"/>
            <a:ext cx="164190" cy="164190"/>
          </a:xfrm>
          <a:prstGeom prst="teardrop">
            <a:avLst>
              <a:gd name="adj" fmla="val 100000"/>
            </a:avLst>
          </a:prstGeom>
          <a:solidFill>
            <a:srgbClr val="B8F56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solidFill>
                  <a:srgbClr val="FFFFFF"/>
                </a:solidFill>
              </a:rPr>
              <a:t>89,526,124</a:t>
            </a:r>
            <a:endParaRPr sz="9600">
              <a:solidFill>
                <a:srgbClr val="FFFFFF"/>
              </a:solidFill>
            </a:endParaRPr>
          </a:p>
        </p:txBody>
      </p:sp>
      <p:sp>
        <p:nvSpPr>
          <p:cNvPr id="249" name="Google Shape;249;p28"/>
          <p:cNvSpPr txBox="1">
            <a:spLocks noGrp="1"/>
          </p:cNvSpPr>
          <p:nvPr>
            <p:ph type="subTitle" idx="4294967295"/>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solidFill>
                  <a:srgbClr val="B8F567"/>
                </a:solidFill>
              </a:rPr>
              <a:t>Whoa! That’s a big number, aren’t you proud?</a:t>
            </a:r>
            <a:endParaRPr sz="1800">
              <a:solidFill>
                <a:srgbClr val="B8F567"/>
              </a:solidFill>
            </a:endParaRPr>
          </a:p>
        </p:txBody>
      </p:sp>
      <p:sp>
        <p:nvSpPr>
          <p:cNvPr id="250" name="Google Shape;250;p28"/>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9"/>
          <p:cNvSpPr txBox="1">
            <a:spLocks noGrp="1"/>
          </p:cNvSpPr>
          <p:nvPr>
            <p:ph type="ctrTitle" idx="4294967295"/>
          </p:nvPr>
        </p:nvSpPr>
        <p:spPr>
          <a:xfrm>
            <a:off x="3899650" y="495600"/>
            <a:ext cx="45585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51B148"/>
                </a:solidFill>
              </a:rPr>
              <a:t>89,526,124$</a:t>
            </a:r>
            <a:endParaRPr sz="6000">
              <a:solidFill>
                <a:srgbClr val="51B148"/>
              </a:solidFill>
            </a:endParaRPr>
          </a:p>
        </p:txBody>
      </p:sp>
      <p:sp>
        <p:nvSpPr>
          <p:cNvPr id="256" name="Google Shape;256;p29"/>
          <p:cNvSpPr txBox="1">
            <a:spLocks noGrp="1"/>
          </p:cNvSpPr>
          <p:nvPr>
            <p:ph type="body" idx="1"/>
          </p:nvPr>
        </p:nvSpPr>
        <p:spPr>
          <a:xfrm>
            <a:off x="3899650" y="1100549"/>
            <a:ext cx="4558500" cy="5196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sz="2400"/>
              <a:t>That’s a lot of money</a:t>
            </a:r>
            <a:endParaRPr sz="2400"/>
          </a:p>
        </p:txBody>
      </p:sp>
      <p:sp>
        <p:nvSpPr>
          <p:cNvPr id="257" name="Google Shape;257;p29"/>
          <p:cNvSpPr txBox="1">
            <a:spLocks noGrp="1"/>
          </p:cNvSpPr>
          <p:nvPr>
            <p:ph type="ctrTitle" idx="4294967295"/>
          </p:nvPr>
        </p:nvSpPr>
        <p:spPr>
          <a:xfrm>
            <a:off x="3899650" y="3429292"/>
            <a:ext cx="45585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51B148"/>
                </a:solidFill>
              </a:rPr>
              <a:t>100%</a:t>
            </a:r>
            <a:endParaRPr sz="6000">
              <a:solidFill>
                <a:srgbClr val="51B148"/>
              </a:solidFill>
            </a:endParaRPr>
          </a:p>
        </p:txBody>
      </p:sp>
      <p:sp>
        <p:nvSpPr>
          <p:cNvPr id="258" name="Google Shape;258;p29"/>
          <p:cNvSpPr txBox="1">
            <a:spLocks noGrp="1"/>
          </p:cNvSpPr>
          <p:nvPr>
            <p:ph type="subTitle" idx="4294967295"/>
          </p:nvPr>
        </p:nvSpPr>
        <p:spPr>
          <a:xfrm>
            <a:off x="3899650" y="4040200"/>
            <a:ext cx="45585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Total success!</a:t>
            </a:r>
            <a:endParaRPr sz="2400"/>
          </a:p>
        </p:txBody>
      </p:sp>
      <p:sp>
        <p:nvSpPr>
          <p:cNvPr id="259" name="Google Shape;259;p29"/>
          <p:cNvSpPr txBox="1">
            <a:spLocks noGrp="1"/>
          </p:cNvSpPr>
          <p:nvPr>
            <p:ph type="ctrTitle" idx="4294967295"/>
          </p:nvPr>
        </p:nvSpPr>
        <p:spPr>
          <a:xfrm>
            <a:off x="3899650" y="1962446"/>
            <a:ext cx="45585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51B148"/>
                </a:solidFill>
              </a:rPr>
              <a:t>185,244 users</a:t>
            </a:r>
            <a:endParaRPr sz="6000">
              <a:solidFill>
                <a:srgbClr val="51B148"/>
              </a:solidFill>
            </a:endParaRPr>
          </a:p>
        </p:txBody>
      </p:sp>
      <p:sp>
        <p:nvSpPr>
          <p:cNvPr id="260" name="Google Shape;260;p29"/>
          <p:cNvSpPr txBox="1">
            <a:spLocks noGrp="1"/>
          </p:cNvSpPr>
          <p:nvPr>
            <p:ph type="subTitle" idx="4294967295"/>
          </p:nvPr>
        </p:nvSpPr>
        <p:spPr>
          <a:xfrm>
            <a:off x="3899650" y="2573354"/>
            <a:ext cx="45585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And a lot of users</a:t>
            </a:r>
            <a:endParaRPr sz="2400"/>
          </a:p>
        </p:txBody>
      </p:sp>
      <p:sp>
        <p:nvSpPr>
          <p:cNvPr id="261" name="Google Shape;261;p29"/>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rgbClr val="51B148"/>
                </a:solidFill>
              </a:rPr>
              <a:t>16</a:t>
            </a:fld>
            <a:endParaRPr>
              <a:solidFill>
                <a:srgbClr val="51B148"/>
              </a:solidFill>
            </a:endParaRPr>
          </a:p>
        </p:txBody>
      </p:sp>
      <p:pic>
        <p:nvPicPr>
          <p:cNvPr id="262" name="Google Shape;262;p29"/>
          <p:cNvPicPr preferRelativeResize="0"/>
          <p:nvPr/>
        </p:nvPicPr>
        <p:blipFill rotWithShape="1">
          <a:blip r:embed="rId3">
            <a:alphaModFix/>
          </a:blip>
          <a:srcRect l="44553" t="17280" r="1113"/>
          <a:stretch/>
        </p:blipFill>
        <p:spPr>
          <a:xfrm rot="-182">
            <a:off x="1152444" y="592222"/>
            <a:ext cx="1642531" cy="2500740"/>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 is easy</a:t>
            </a:r>
            <a:endParaRPr/>
          </a:p>
        </p:txBody>
      </p:sp>
      <p:sp>
        <p:nvSpPr>
          <p:cNvPr id="268" name="Google Shape;268;p3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grpSp>
        <p:nvGrpSpPr>
          <p:cNvPr id="269" name="Google Shape;269;p30"/>
          <p:cNvGrpSpPr/>
          <p:nvPr/>
        </p:nvGrpSpPr>
        <p:grpSpPr>
          <a:xfrm>
            <a:off x="3222803" y="2048525"/>
            <a:ext cx="1675919" cy="1180591"/>
            <a:chOff x="1444833" y="1986811"/>
            <a:chExt cx="1830805" cy="1289700"/>
          </a:xfrm>
        </p:grpSpPr>
        <p:sp>
          <p:nvSpPr>
            <p:cNvPr id="270" name="Google Shape;270;p30"/>
            <p:cNvSpPr txBox="1"/>
            <p:nvPr/>
          </p:nvSpPr>
          <p:spPr>
            <a:xfrm>
              <a:off x="1444833" y="1986811"/>
              <a:ext cx="1086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84F56"/>
                  </a:solidFill>
                  <a:latin typeface="Pontano Sans"/>
                  <a:ea typeface="Pontano Sans"/>
                  <a:cs typeface="Pontano Sans"/>
                  <a:sym typeface="Pontano Sans"/>
                </a:rPr>
                <a:t>Vestibulum congue tempus</a:t>
              </a:r>
              <a:endParaRPr sz="800">
                <a:solidFill>
                  <a:srgbClr val="484F56"/>
                </a:solidFill>
                <a:latin typeface="Pontano Sans"/>
                <a:ea typeface="Pontano Sans"/>
                <a:cs typeface="Pontano Sans"/>
                <a:sym typeface="Pontano Sans"/>
              </a:endParaRPr>
            </a:p>
          </p:txBody>
        </p:sp>
        <p:cxnSp>
          <p:nvCxnSpPr>
            <p:cNvPr id="271" name="Google Shape;271;p30"/>
            <p:cNvCxnSpPr/>
            <p:nvPr/>
          </p:nvCxnSpPr>
          <p:spPr>
            <a:xfrm rot="10800000">
              <a:off x="2642038" y="2647950"/>
              <a:ext cx="633600" cy="0"/>
            </a:xfrm>
            <a:prstGeom prst="straightConnector1">
              <a:avLst/>
            </a:prstGeom>
            <a:noFill/>
            <a:ln w="9525" cap="flat" cmpd="sng">
              <a:solidFill>
                <a:srgbClr val="B8F567"/>
              </a:solidFill>
              <a:prstDash val="solid"/>
              <a:round/>
              <a:headEnd type="none" w="sm" len="sm"/>
              <a:tailEnd type="oval" w="med" len="med"/>
            </a:ln>
          </p:spPr>
        </p:cxnSp>
      </p:grpSp>
      <p:grpSp>
        <p:nvGrpSpPr>
          <p:cNvPr id="272" name="Google Shape;272;p30"/>
          <p:cNvGrpSpPr/>
          <p:nvPr/>
        </p:nvGrpSpPr>
        <p:grpSpPr>
          <a:xfrm>
            <a:off x="6364488" y="1733850"/>
            <a:ext cx="2228277" cy="1180591"/>
            <a:chOff x="5209838" y="1060358"/>
            <a:chExt cx="2434212" cy="1289700"/>
          </a:xfrm>
        </p:grpSpPr>
        <p:sp>
          <p:nvSpPr>
            <p:cNvPr id="273" name="Google Shape;273;p30"/>
            <p:cNvSpPr txBox="1"/>
            <p:nvPr/>
          </p:nvSpPr>
          <p:spPr>
            <a:xfrm>
              <a:off x="6613249" y="1060358"/>
              <a:ext cx="10308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84F56"/>
                  </a:solidFill>
                  <a:latin typeface="Pontano Sans"/>
                  <a:ea typeface="Pontano Sans"/>
                  <a:cs typeface="Pontano Sans"/>
                  <a:sym typeface="Pontano Sans"/>
                </a:rPr>
                <a:t>Vestibulum congue tempus</a:t>
              </a:r>
              <a:endParaRPr sz="800">
                <a:solidFill>
                  <a:srgbClr val="484F56"/>
                </a:solidFill>
                <a:latin typeface="Pontano Sans"/>
                <a:ea typeface="Pontano Sans"/>
                <a:cs typeface="Pontano Sans"/>
                <a:sym typeface="Pontano Sans"/>
              </a:endParaRPr>
            </a:p>
          </p:txBody>
        </p:sp>
        <p:cxnSp>
          <p:nvCxnSpPr>
            <p:cNvPr id="274" name="Google Shape;274;p30"/>
            <p:cNvCxnSpPr/>
            <p:nvPr/>
          </p:nvCxnSpPr>
          <p:spPr>
            <a:xfrm>
              <a:off x="5209838" y="1705200"/>
              <a:ext cx="1286700" cy="0"/>
            </a:xfrm>
            <a:prstGeom prst="straightConnector1">
              <a:avLst/>
            </a:prstGeom>
            <a:noFill/>
            <a:ln w="9525" cap="flat" cmpd="sng">
              <a:solidFill>
                <a:srgbClr val="51B148"/>
              </a:solidFill>
              <a:prstDash val="solid"/>
              <a:round/>
              <a:headEnd type="none" w="sm" len="sm"/>
              <a:tailEnd type="oval" w="med" len="med"/>
            </a:ln>
          </p:spPr>
        </p:cxnSp>
      </p:grpSp>
      <p:grpSp>
        <p:nvGrpSpPr>
          <p:cNvPr id="275" name="Google Shape;275;p30"/>
          <p:cNvGrpSpPr/>
          <p:nvPr/>
        </p:nvGrpSpPr>
        <p:grpSpPr>
          <a:xfrm>
            <a:off x="6364488" y="3528125"/>
            <a:ext cx="2228281" cy="1180591"/>
            <a:chOff x="5209838" y="3020457"/>
            <a:chExt cx="2434216" cy="1289700"/>
          </a:xfrm>
        </p:grpSpPr>
        <p:sp>
          <p:nvSpPr>
            <p:cNvPr id="276" name="Google Shape;276;p30"/>
            <p:cNvSpPr txBox="1"/>
            <p:nvPr/>
          </p:nvSpPr>
          <p:spPr>
            <a:xfrm>
              <a:off x="6613254" y="3020457"/>
              <a:ext cx="10308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84F56"/>
                  </a:solidFill>
                  <a:latin typeface="Pontano Sans"/>
                  <a:ea typeface="Pontano Sans"/>
                  <a:cs typeface="Pontano Sans"/>
                  <a:sym typeface="Pontano Sans"/>
                </a:rPr>
                <a:t>Vestibulum congue tempus</a:t>
              </a:r>
              <a:endParaRPr sz="800">
                <a:solidFill>
                  <a:srgbClr val="484F56"/>
                </a:solidFill>
                <a:latin typeface="Pontano Sans"/>
                <a:ea typeface="Pontano Sans"/>
                <a:cs typeface="Pontano Sans"/>
                <a:sym typeface="Pontano Sans"/>
              </a:endParaRPr>
            </a:p>
          </p:txBody>
        </p:sp>
        <p:cxnSp>
          <p:nvCxnSpPr>
            <p:cNvPr id="277" name="Google Shape;277;p30"/>
            <p:cNvCxnSpPr/>
            <p:nvPr/>
          </p:nvCxnSpPr>
          <p:spPr>
            <a:xfrm>
              <a:off x="5209838" y="3648300"/>
              <a:ext cx="1286700" cy="0"/>
            </a:xfrm>
            <a:prstGeom prst="straightConnector1">
              <a:avLst/>
            </a:prstGeom>
            <a:noFill/>
            <a:ln w="9525" cap="flat" cmpd="sng">
              <a:solidFill>
                <a:srgbClr val="9BCF63"/>
              </a:solidFill>
              <a:prstDash val="solid"/>
              <a:round/>
              <a:headEnd type="none" w="sm" len="sm"/>
              <a:tailEnd type="oval" w="med" len="med"/>
            </a:ln>
          </p:spPr>
        </p:cxnSp>
      </p:grpSp>
      <p:grpSp>
        <p:nvGrpSpPr>
          <p:cNvPr id="278" name="Google Shape;278;p30"/>
          <p:cNvGrpSpPr/>
          <p:nvPr/>
        </p:nvGrpSpPr>
        <p:grpSpPr>
          <a:xfrm>
            <a:off x="4260993" y="1430035"/>
            <a:ext cx="3492100" cy="3469912"/>
            <a:chOff x="2662213" y="676344"/>
            <a:chExt cx="3814835" cy="3790597"/>
          </a:xfrm>
        </p:grpSpPr>
        <p:sp>
          <p:nvSpPr>
            <p:cNvPr id="279" name="Google Shape;279;p30"/>
            <p:cNvSpPr/>
            <p:nvPr/>
          </p:nvSpPr>
          <p:spPr>
            <a:xfrm rot="3600185">
              <a:off x="3169983" y="1184511"/>
              <a:ext cx="2774659" cy="2774659"/>
            </a:xfrm>
            <a:prstGeom prst="blockArc">
              <a:avLst>
                <a:gd name="adj1" fmla="val 12622480"/>
                <a:gd name="adj2" fmla="val 19781569"/>
                <a:gd name="adj3" fmla="val 20773"/>
              </a:avLst>
            </a:prstGeom>
            <a:solidFill>
              <a:srgbClr val="51B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rot="10800000">
              <a:off x="3183490" y="1163229"/>
              <a:ext cx="2774700" cy="2774700"/>
            </a:xfrm>
            <a:prstGeom prst="blockArc">
              <a:avLst>
                <a:gd name="adj1" fmla="val 12622480"/>
                <a:gd name="adj2" fmla="val 19662822"/>
                <a:gd name="adj3" fmla="val 20729"/>
              </a:avLst>
            </a:pr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rot="-3600185">
              <a:off x="3194618" y="1184114"/>
              <a:ext cx="2774659" cy="2774659"/>
            </a:xfrm>
            <a:prstGeom prst="blockArc">
              <a:avLst>
                <a:gd name="adj1" fmla="val 12622480"/>
                <a:gd name="adj2" fmla="val 19703271"/>
                <a:gd name="adj3" fmla="val 20851"/>
              </a:avLst>
            </a:pr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0"/>
            <p:cNvGrpSpPr/>
            <p:nvPr/>
          </p:nvGrpSpPr>
          <p:grpSpPr>
            <a:xfrm rot="-7200165">
              <a:off x="3337679" y="2826785"/>
              <a:ext cx="585011" cy="585536"/>
              <a:chOff x="1967628" y="812211"/>
              <a:chExt cx="588000" cy="588000"/>
            </a:xfrm>
          </p:grpSpPr>
          <p:sp>
            <p:nvSpPr>
              <p:cNvPr id="283" name="Google Shape;283;p30"/>
              <p:cNvSpPr/>
              <p:nvPr/>
            </p:nvSpPr>
            <p:spPr>
              <a:xfrm rot="39023">
                <a:off x="1970909" y="815492"/>
                <a:ext cx="581437" cy="581437"/>
              </a:xfrm>
              <a:prstGeom prst="pie">
                <a:avLst>
                  <a:gd name="adj1" fmla="val 6190354"/>
                  <a:gd name="adj2" fmla="val 14996165"/>
                </a:avLst>
              </a:prstGeom>
              <a:solidFill>
                <a:srgbClr val="B8F567"/>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rot="10800000">
                <a:off x="1970875" y="815525"/>
                <a:ext cx="581400" cy="581400"/>
              </a:xfrm>
              <a:prstGeom prst="pie">
                <a:avLst>
                  <a:gd name="adj1" fmla="val 4028252"/>
                  <a:gd name="adj2" fmla="val 17183677"/>
                </a:avLst>
              </a:pr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0"/>
            <p:cNvGrpSpPr/>
            <p:nvPr/>
          </p:nvGrpSpPr>
          <p:grpSpPr>
            <a:xfrm>
              <a:off x="4264097" y="1180331"/>
              <a:ext cx="585001" cy="585530"/>
              <a:chOff x="1970048" y="811613"/>
              <a:chExt cx="588000" cy="588000"/>
            </a:xfrm>
          </p:grpSpPr>
          <p:sp>
            <p:nvSpPr>
              <p:cNvPr id="286" name="Google Shape;286;p30"/>
              <p:cNvSpPr/>
              <p:nvPr/>
            </p:nvSpPr>
            <p:spPr>
              <a:xfrm rot="39023">
                <a:off x="1973329" y="814894"/>
                <a:ext cx="581437" cy="581437"/>
              </a:xfrm>
              <a:prstGeom prst="pie">
                <a:avLst>
                  <a:gd name="adj1" fmla="val 6190354"/>
                  <a:gd name="adj2" fmla="val 14996165"/>
                </a:avLst>
              </a:prstGeom>
              <a:solidFill>
                <a:srgbClr val="51B148"/>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rot="10800000">
                <a:off x="1973295" y="814927"/>
                <a:ext cx="581400" cy="581400"/>
              </a:xfrm>
              <a:prstGeom prst="pie">
                <a:avLst>
                  <a:gd name="adj1" fmla="val 4028252"/>
                  <a:gd name="adj2" fmla="val 17183677"/>
                </a:avLst>
              </a:prstGeom>
              <a:solidFill>
                <a:srgbClr val="51B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30"/>
            <p:cNvGrpSpPr/>
            <p:nvPr/>
          </p:nvGrpSpPr>
          <p:grpSpPr>
            <a:xfrm rot="7200165">
              <a:off x="5229930" y="2804716"/>
              <a:ext cx="585011" cy="585536"/>
              <a:chOff x="1977085" y="811649"/>
              <a:chExt cx="588000" cy="588000"/>
            </a:xfrm>
          </p:grpSpPr>
          <p:sp>
            <p:nvSpPr>
              <p:cNvPr id="289" name="Google Shape;289;p30"/>
              <p:cNvSpPr/>
              <p:nvPr/>
            </p:nvSpPr>
            <p:spPr>
              <a:xfrm rot="39023">
                <a:off x="1980366" y="814930"/>
                <a:ext cx="581437" cy="581437"/>
              </a:xfrm>
              <a:prstGeom prst="pie">
                <a:avLst>
                  <a:gd name="adj1" fmla="val 6190354"/>
                  <a:gd name="adj2" fmla="val 14996165"/>
                </a:avLst>
              </a:prstGeom>
              <a:solidFill>
                <a:srgbClr val="9BCF6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rot="10800000">
                <a:off x="1980332" y="814963"/>
                <a:ext cx="581400" cy="581400"/>
              </a:xfrm>
              <a:prstGeom prst="pie">
                <a:avLst>
                  <a:gd name="adj1" fmla="val 4028252"/>
                  <a:gd name="adj2" fmla="val 17183677"/>
                </a:avLst>
              </a:pr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0"/>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Dosis"/>
                  <a:ea typeface="Dosis"/>
                  <a:cs typeface="Dosis"/>
                  <a:sym typeface="Dosis"/>
                </a:rPr>
                <a:t>03 </a:t>
              </a:r>
              <a:endParaRPr sz="1600">
                <a:solidFill>
                  <a:srgbClr val="FFFFFF"/>
                </a:solidFill>
                <a:latin typeface="Dosis"/>
                <a:ea typeface="Dosis"/>
                <a:cs typeface="Dosis"/>
                <a:sym typeface="Dosis"/>
              </a:endParaRPr>
            </a:p>
          </p:txBody>
        </p:sp>
        <p:sp>
          <p:nvSpPr>
            <p:cNvPr id="292" name="Google Shape;292;p30"/>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51B148"/>
                  </a:solidFill>
                  <a:latin typeface="Dosis"/>
                  <a:ea typeface="Dosis"/>
                  <a:cs typeface="Dosis"/>
                  <a:sym typeface="Dosis"/>
                </a:rPr>
                <a:t>01 </a:t>
              </a:r>
              <a:endParaRPr sz="1600">
                <a:solidFill>
                  <a:srgbClr val="51B148"/>
                </a:solidFill>
                <a:latin typeface="Dosis"/>
                <a:ea typeface="Dosis"/>
                <a:cs typeface="Dosis"/>
                <a:sym typeface="Dosis"/>
              </a:endParaRPr>
            </a:p>
          </p:txBody>
        </p:sp>
        <p:sp>
          <p:nvSpPr>
            <p:cNvPr id="293" name="Google Shape;293;p30"/>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Dosis"/>
                  <a:ea typeface="Dosis"/>
                  <a:cs typeface="Dosis"/>
                  <a:sym typeface="Dosis"/>
                </a:rPr>
                <a:t>02 </a:t>
              </a:r>
              <a:endParaRPr sz="1600">
                <a:solidFill>
                  <a:srgbClr val="FFFFFF"/>
                </a:solidFill>
                <a:latin typeface="Dosis"/>
                <a:ea typeface="Dosis"/>
                <a:cs typeface="Dosis"/>
                <a:sym typeface="Dosis"/>
              </a:endParaRPr>
            </a:p>
          </p:txBody>
        </p:sp>
      </p:grpSp>
      <p:pic>
        <p:nvPicPr>
          <p:cNvPr id="294" name="Google Shape;294;p30"/>
          <p:cNvPicPr preferRelativeResize="0"/>
          <p:nvPr/>
        </p:nvPicPr>
        <p:blipFill rotWithShape="1">
          <a:blip r:embed="rId3">
            <a:alphaModFix/>
          </a:blip>
          <a:srcRect l="28120" r="28120"/>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1"/>
          <p:cNvSpPr txBox="1">
            <a:spLocks noGrp="1"/>
          </p:cNvSpPr>
          <p:nvPr>
            <p:ph type="title"/>
          </p:nvPr>
        </p:nvSpPr>
        <p:spPr>
          <a:xfrm>
            <a:off x="3822000" y="359825"/>
            <a:ext cx="4864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300" name="Google Shape;300;p31"/>
          <p:cNvSpPr txBox="1">
            <a:spLocks noGrp="1"/>
          </p:cNvSpPr>
          <p:nvPr>
            <p:ph type="body" idx="1"/>
          </p:nvPr>
        </p:nvSpPr>
        <p:spPr>
          <a:xfrm>
            <a:off x="3822000" y="1015175"/>
            <a:ext cx="1547400" cy="180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01" name="Google Shape;301;p31"/>
          <p:cNvSpPr txBox="1">
            <a:spLocks noGrp="1"/>
          </p:cNvSpPr>
          <p:nvPr>
            <p:ph type="body" idx="2"/>
          </p:nvPr>
        </p:nvSpPr>
        <p:spPr>
          <a:xfrm>
            <a:off x="5448638" y="1015175"/>
            <a:ext cx="1547400" cy="180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02" name="Google Shape;302;p31"/>
          <p:cNvSpPr txBox="1">
            <a:spLocks noGrp="1"/>
          </p:cNvSpPr>
          <p:nvPr>
            <p:ph type="body" idx="3"/>
          </p:nvPr>
        </p:nvSpPr>
        <p:spPr>
          <a:xfrm>
            <a:off x="7075275" y="1015175"/>
            <a:ext cx="1547400" cy="180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303" name="Google Shape;303;p3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
        <p:nvSpPr>
          <p:cNvPr id="304" name="Google Shape;304;p31"/>
          <p:cNvSpPr txBox="1">
            <a:spLocks noGrp="1"/>
          </p:cNvSpPr>
          <p:nvPr>
            <p:ph type="body" idx="1"/>
          </p:nvPr>
        </p:nvSpPr>
        <p:spPr>
          <a:xfrm>
            <a:off x="3822000" y="2920175"/>
            <a:ext cx="1547400" cy="180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05" name="Google Shape;305;p31"/>
          <p:cNvSpPr txBox="1">
            <a:spLocks noGrp="1"/>
          </p:cNvSpPr>
          <p:nvPr>
            <p:ph type="body" idx="2"/>
          </p:nvPr>
        </p:nvSpPr>
        <p:spPr>
          <a:xfrm>
            <a:off x="5448638" y="2920175"/>
            <a:ext cx="1547400" cy="180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06" name="Google Shape;306;p31"/>
          <p:cNvSpPr txBox="1">
            <a:spLocks noGrp="1"/>
          </p:cNvSpPr>
          <p:nvPr>
            <p:ph type="body" idx="3"/>
          </p:nvPr>
        </p:nvSpPr>
        <p:spPr>
          <a:xfrm>
            <a:off x="7075275" y="2920175"/>
            <a:ext cx="1547400" cy="180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pic>
        <p:nvPicPr>
          <p:cNvPr id="307" name="Google Shape;307;p31"/>
          <p:cNvPicPr preferRelativeResize="0"/>
          <p:nvPr/>
        </p:nvPicPr>
        <p:blipFill rotWithShape="1">
          <a:blip r:embed="rId3">
            <a:alphaModFix/>
          </a:blip>
          <a:srcRect l="25369" r="25369"/>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2"/>
          <p:cNvSpPr txBox="1">
            <a:spLocks noGrp="1"/>
          </p:cNvSpPr>
          <p:nvPr>
            <p:ph type="body" idx="1"/>
          </p:nvPr>
        </p:nvSpPr>
        <p:spPr>
          <a:xfrm>
            <a:off x="3221925" y="4330100"/>
            <a:ext cx="5464800" cy="519600"/>
          </a:xfrm>
          <a:prstGeom prst="rect">
            <a:avLst/>
          </a:prstGeom>
        </p:spPr>
        <p:txBody>
          <a:bodyPr spcFirstLastPara="1" wrap="square" lIns="91425" tIns="91425" rIns="91425" bIns="91425" anchor="t" anchorCtr="0">
            <a:noAutofit/>
          </a:bodyPr>
          <a:lstStyle/>
          <a:p>
            <a:pPr marL="0" lvl="0" indent="0" algn="r" rtl="0">
              <a:spcBef>
                <a:spcPts val="360"/>
              </a:spcBef>
              <a:spcAft>
                <a:spcPts val="0"/>
              </a:spcAft>
              <a:buNone/>
            </a:pPr>
            <a:r>
              <a:rPr lang="en">
                <a:solidFill>
                  <a:srgbClr val="484F56"/>
                </a:solidFill>
              </a:rPr>
              <a:t>You can insert graphs from Excel or Google Sheets</a:t>
            </a:r>
            <a:endParaRPr>
              <a:solidFill>
                <a:srgbClr val="484F56"/>
              </a:solidFill>
            </a:endParaRPr>
          </a:p>
        </p:txBody>
      </p:sp>
      <p:sp>
        <p:nvSpPr>
          <p:cNvPr id="313" name="Google Shape;313;p3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pic>
        <p:nvPicPr>
          <p:cNvPr id="314" name="Google Shape;314;p32"/>
          <p:cNvPicPr preferRelativeResize="0"/>
          <p:nvPr/>
        </p:nvPicPr>
        <p:blipFill rotWithShape="1">
          <a:blip r:embed="rId3">
            <a:alphaModFix/>
          </a:blip>
          <a:srcRect l="28120" r="28120"/>
          <a:stretch/>
        </p:blipFill>
        <p:spPr>
          <a:xfrm rot="-182">
            <a:off x="1152444" y="592222"/>
            <a:ext cx="1642531" cy="2500740"/>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cxnSp>
        <p:nvCxnSpPr>
          <p:cNvPr id="315" name="Google Shape;315;p32"/>
          <p:cNvCxnSpPr/>
          <p:nvPr/>
        </p:nvCxnSpPr>
        <p:spPr>
          <a:xfrm>
            <a:off x="3508250" y="1074699"/>
            <a:ext cx="5178600" cy="0"/>
          </a:xfrm>
          <a:prstGeom prst="straightConnector1">
            <a:avLst/>
          </a:prstGeom>
          <a:noFill/>
          <a:ln w="9525" cap="flat" cmpd="sng">
            <a:solidFill>
              <a:schemeClr val="lt2"/>
            </a:solidFill>
            <a:prstDash val="solid"/>
            <a:round/>
            <a:headEnd type="none" w="med" len="med"/>
            <a:tailEnd type="none" w="med" len="med"/>
          </a:ln>
        </p:spPr>
      </p:cxnSp>
      <p:cxnSp>
        <p:nvCxnSpPr>
          <p:cNvPr id="316" name="Google Shape;316;p32"/>
          <p:cNvCxnSpPr/>
          <p:nvPr/>
        </p:nvCxnSpPr>
        <p:spPr>
          <a:xfrm>
            <a:off x="3508250" y="1784182"/>
            <a:ext cx="5178600" cy="0"/>
          </a:xfrm>
          <a:prstGeom prst="straightConnector1">
            <a:avLst/>
          </a:prstGeom>
          <a:noFill/>
          <a:ln w="9525" cap="flat" cmpd="sng">
            <a:solidFill>
              <a:schemeClr val="lt2"/>
            </a:solidFill>
            <a:prstDash val="solid"/>
            <a:round/>
            <a:headEnd type="none" w="med" len="med"/>
            <a:tailEnd type="none" w="med" len="med"/>
          </a:ln>
        </p:spPr>
      </p:cxnSp>
      <p:cxnSp>
        <p:nvCxnSpPr>
          <p:cNvPr id="317" name="Google Shape;317;p32"/>
          <p:cNvCxnSpPr/>
          <p:nvPr/>
        </p:nvCxnSpPr>
        <p:spPr>
          <a:xfrm>
            <a:off x="3508250" y="2493665"/>
            <a:ext cx="5178600" cy="0"/>
          </a:xfrm>
          <a:prstGeom prst="straightConnector1">
            <a:avLst/>
          </a:prstGeom>
          <a:noFill/>
          <a:ln w="9525" cap="flat" cmpd="sng">
            <a:solidFill>
              <a:schemeClr val="lt2"/>
            </a:solidFill>
            <a:prstDash val="solid"/>
            <a:round/>
            <a:headEnd type="none" w="med" len="med"/>
            <a:tailEnd type="none" w="med" len="med"/>
          </a:ln>
        </p:spPr>
      </p:cxnSp>
      <p:cxnSp>
        <p:nvCxnSpPr>
          <p:cNvPr id="318" name="Google Shape;318;p32"/>
          <p:cNvCxnSpPr/>
          <p:nvPr/>
        </p:nvCxnSpPr>
        <p:spPr>
          <a:xfrm>
            <a:off x="3508250" y="3203149"/>
            <a:ext cx="5178600" cy="0"/>
          </a:xfrm>
          <a:prstGeom prst="straightConnector1">
            <a:avLst/>
          </a:prstGeom>
          <a:noFill/>
          <a:ln w="9525" cap="flat" cmpd="sng">
            <a:solidFill>
              <a:schemeClr val="lt2"/>
            </a:solidFill>
            <a:prstDash val="solid"/>
            <a:round/>
            <a:headEnd type="none" w="med" len="med"/>
            <a:tailEnd type="none" w="med" len="med"/>
          </a:ln>
        </p:spPr>
      </p:cxnSp>
      <p:cxnSp>
        <p:nvCxnSpPr>
          <p:cNvPr id="319" name="Google Shape;319;p32"/>
          <p:cNvCxnSpPr/>
          <p:nvPr/>
        </p:nvCxnSpPr>
        <p:spPr>
          <a:xfrm>
            <a:off x="3508250" y="3934530"/>
            <a:ext cx="5178600" cy="0"/>
          </a:xfrm>
          <a:prstGeom prst="straightConnector1">
            <a:avLst/>
          </a:prstGeom>
          <a:noFill/>
          <a:ln w="9525" cap="flat" cmpd="sng">
            <a:solidFill>
              <a:schemeClr val="lt2"/>
            </a:solidFill>
            <a:prstDash val="solid"/>
            <a:round/>
            <a:headEnd type="none" w="med" len="med"/>
            <a:tailEnd type="none" w="med" len="med"/>
          </a:ln>
        </p:spPr>
      </p:cxnSp>
      <p:sp>
        <p:nvSpPr>
          <p:cNvPr id="320" name="Google Shape;320;p32"/>
          <p:cNvSpPr txBox="1"/>
          <p:nvPr/>
        </p:nvSpPr>
        <p:spPr>
          <a:xfrm>
            <a:off x="3508250" y="915950"/>
            <a:ext cx="415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Pontano Sans"/>
                <a:ea typeface="Pontano Sans"/>
                <a:cs typeface="Pontano Sans"/>
                <a:sym typeface="Pontano Sans"/>
              </a:rPr>
              <a:t>4000</a:t>
            </a:r>
            <a:endParaRPr sz="1000">
              <a:solidFill>
                <a:schemeClr val="dk2"/>
              </a:solidFill>
              <a:latin typeface="Pontano Sans"/>
              <a:ea typeface="Pontano Sans"/>
              <a:cs typeface="Pontano Sans"/>
              <a:sym typeface="Pontano Sans"/>
            </a:endParaRPr>
          </a:p>
          <a:p>
            <a:pPr marL="0" marR="0" lvl="0" indent="0" algn="r" rtl="0">
              <a:lnSpc>
                <a:spcPct val="100000"/>
              </a:lnSpc>
              <a:spcBef>
                <a:spcPts val="4400"/>
              </a:spcBef>
              <a:spcAft>
                <a:spcPts val="0"/>
              </a:spcAft>
              <a:buNone/>
            </a:pPr>
            <a:r>
              <a:rPr lang="en" sz="1000">
                <a:solidFill>
                  <a:schemeClr val="dk2"/>
                </a:solidFill>
                <a:latin typeface="Pontano Sans"/>
                <a:ea typeface="Pontano Sans"/>
                <a:cs typeface="Pontano Sans"/>
                <a:sym typeface="Pontano Sans"/>
              </a:rPr>
              <a:t>3000</a:t>
            </a:r>
            <a:endParaRPr sz="1000">
              <a:solidFill>
                <a:schemeClr val="dk2"/>
              </a:solidFill>
              <a:latin typeface="Pontano Sans"/>
              <a:ea typeface="Pontano Sans"/>
              <a:cs typeface="Pontano Sans"/>
              <a:sym typeface="Pontano Sans"/>
            </a:endParaRPr>
          </a:p>
          <a:p>
            <a:pPr marL="0" marR="0" lvl="0" indent="0" algn="r" rtl="0">
              <a:lnSpc>
                <a:spcPct val="100000"/>
              </a:lnSpc>
              <a:spcBef>
                <a:spcPts val="4400"/>
              </a:spcBef>
              <a:spcAft>
                <a:spcPts val="0"/>
              </a:spcAft>
              <a:buNone/>
            </a:pPr>
            <a:r>
              <a:rPr lang="en" sz="1000">
                <a:solidFill>
                  <a:schemeClr val="dk2"/>
                </a:solidFill>
                <a:latin typeface="Pontano Sans"/>
                <a:ea typeface="Pontano Sans"/>
                <a:cs typeface="Pontano Sans"/>
                <a:sym typeface="Pontano Sans"/>
              </a:rPr>
              <a:t>2000</a:t>
            </a:r>
            <a:endParaRPr sz="1000">
              <a:solidFill>
                <a:schemeClr val="dk2"/>
              </a:solidFill>
              <a:latin typeface="Pontano Sans"/>
              <a:ea typeface="Pontano Sans"/>
              <a:cs typeface="Pontano Sans"/>
              <a:sym typeface="Pontano Sans"/>
            </a:endParaRPr>
          </a:p>
          <a:p>
            <a:pPr marL="0" marR="0" lvl="0" indent="0" algn="r" rtl="0">
              <a:lnSpc>
                <a:spcPct val="100000"/>
              </a:lnSpc>
              <a:spcBef>
                <a:spcPts val="4400"/>
              </a:spcBef>
              <a:spcAft>
                <a:spcPts val="0"/>
              </a:spcAft>
              <a:buNone/>
            </a:pPr>
            <a:r>
              <a:rPr lang="en" sz="1000">
                <a:solidFill>
                  <a:schemeClr val="dk2"/>
                </a:solidFill>
                <a:latin typeface="Pontano Sans"/>
                <a:ea typeface="Pontano Sans"/>
                <a:cs typeface="Pontano Sans"/>
                <a:sym typeface="Pontano Sans"/>
              </a:rPr>
              <a:t>1000</a:t>
            </a:r>
            <a:endParaRPr sz="1000">
              <a:solidFill>
                <a:schemeClr val="dk2"/>
              </a:solidFill>
              <a:latin typeface="Pontano Sans"/>
              <a:ea typeface="Pontano Sans"/>
              <a:cs typeface="Pontano Sans"/>
              <a:sym typeface="Pontano Sans"/>
            </a:endParaRPr>
          </a:p>
          <a:p>
            <a:pPr marL="0" marR="0" lvl="0" indent="0" algn="r" rtl="0">
              <a:lnSpc>
                <a:spcPct val="100000"/>
              </a:lnSpc>
              <a:spcBef>
                <a:spcPts val="4400"/>
              </a:spcBef>
              <a:spcAft>
                <a:spcPts val="4400"/>
              </a:spcAft>
              <a:buNone/>
            </a:pPr>
            <a:r>
              <a:rPr lang="en" sz="1000">
                <a:solidFill>
                  <a:schemeClr val="dk2"/>
                </a:solidFill>
                <a:latin typeface="Pontano Sans"/>
                <a:ea typeface="Pontano Sans"/>
                <a:cs typeface="Pontano Sans"/>
                <a:sym typeface="Pontano Sans"/>
              </a:rPr>
              <a:t>0</a:t>
            </a:r>
            <a:endParaRPr sz="1000">
              <a:solidFill>
                <a:schemeClr val="dk2"/>
              </a:solidFill>
              <a:latin typeface="Pontano Sans"/>
              <a:ea typeface="Pontano Sans"/>
              <a:cs typeface="Pontano Sans"/>
              <a:sym typeface="Pontano Sans"/>
            </a:endParaRPr>
          </a:p>
        </p:txBody>
      </p:sp>
      <p:sp>
        <p:nvSpPr>
          <p:cNvPr id="321" name="Google Shape;321;p32"/>
          <p:cNvSpPr/>
          <p:nvPr/>
        </p:nvSpPr>
        <p:spPr>
          <a:xfrm>
            <a:off x="4125642" y="2380937"/>
            <a:ext cx="1671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4350435" y="1986874"/>
            <a:ext cx="1671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4575228" y="2493665"/>
            <a:ext cx="1671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5379646" y="2694728"/>
            <a:ext cx="1671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5604439" y="2096344"/>
            <a:ext cx="1671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5829232" y="1229023"/>
            <a:ext cx="1671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6633649" y="2140120"/>
            <a:ext cx="1671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6858443" y="1074575"/>
            <a:ext cx="1671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7083236" y="2322563"/>
            <a:ext cx="1671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7887653" y="2753103"/>
            <a:ext cx="1671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8112446" y="1293618"/>
            <a:ext cx="1671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8337240" y="1607409"/>
            <a:ext cx="1671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8" name="Google Shape;118;p1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pic>
        <p:nvPicPr>
          <p:cNvPr id="119" name="Google Shape;119;p15"/>
          <p:cNvPicPr preferRelativeResize="0"/>
          <p:nvPr/>
        </p:nvPicPr>
        <p:blipFill rotWithShape="1">
          <a:blip r:embed="rId3">
            <a:alphaModFix/>
          </a:blip>
          <a:srcRect l="6329" r="44411"/>
          <a:stretch/>
        </p:blipFill>
        <p:spPr>
          <a:xfrm>
            <a:off x="523197" y="432200"/>
            <a:ext cx="1749091" cy="2663023"/>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
        <p:nvSpPr>
          <p:cNvPr id="4" name="Text Placeholder 2">
            <a:extLst>
              <a:ext uri="{FF2B5EF4-FFF2-40B4-BE49-F238E27FC236}">
                <a16:creationId xmlns:a16="http://schemas.microsoft.com/office/drawing/2014/main" id="{EC1A5ECC-4BB3-13A8-A789-3DC1568C710E}"/>
              </a:ext>
            </a:extLst>
          </p:cNvPr>
          <p:cNvSpPr>
            <a:spLocks noGrp="1"/>
          </p:cNvSpPr>
          <p:nvPr>
            <p:ph type="body" idx="2"/>
          </p:nvPr>
        </p:nvSpPr>
        <p:spPr>
          <a:xfrm>
            <a:off x="3822700" y="861615"/>
            <a:ext cx="4864100" cy="3420269"/>
          </a:xfrm>
        </p:spPr>
        <p:txBody>
          <a:bodyPr/>
          <a:lstStyle/>
          <a:p>
            <a:pPr marL="114300" indent="0">
              <a:buNone/>
            </a:pPr>
            <a:r>
              <a:rPr lang="vi-VN" dirty="0"/>
              <a:t>Ngày nay, xã hội ngày càng phát triển, kéo theo đó là hàng loạt các vấn đề cần quan tâm, thậm chí là ở mức báo động như hiện tượng biến đổi khí hậu, ô nhiễm môi trường,... </a:t>
            </a:r>
            <a:r>
              <a:rPr lang="vi-VN"/>
              <a:t>Một đấtnước </a:t>
            </a:r>
            <a:r>
              <a:rPr lang="vi-VN" dirty="0"/>
              <a:t>muốn tồn tại và phát triển lâu bền thì vấn đề bảo vệ môi trường sống là rất quan trọng, nhưng thực tế môi trường hiện nay đang càng ô nhiễm trầm trọng hơn, gây ảnh hưởng rất lớn đến đời sống sinh hoạt của người dân. Và ô nhiễm môi trường là một trong những vấn đề đã trở thành trọng tâm của toàn xã hội và được dư luận hết sức quan tâm.</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3"/>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
        <p:nvSpPr>
          <p:cNvPr id="338" name="Google Shape;338;p33"/>
          <p:cNvSpPr txBox="1">
            <a:spLocks noGrp="1"/>
          </p:cNvSpPr>
          <p:nvPr>
            <p:ph type="body" idx="4294967295"/>
          </p:nvPr>
        </p:nvSpPr>
        <p:spPr>
          <a:xfrm>
            <a:off x="4712625" y="489750"/>
            <a:ext cx="2911800" cy="41640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000">
                <a:solidFill>
                  <a:srgbClr val="51B148"/>
                </a:solidFill>
                <a:latin typeface="Dosis ExtraLight"/>
                <a:ea typeface="Dosis ExtraLight"/>
                <a:cs typeface="Dosis ExtraLight"/>
                <a:sym typeface="Dosis ExtraLight"/>
              </a:rPr>
              <a:t>Mobile project</a:t>
            </a:r>
            <a:endParaRPr sz="3000">
              <a:solidFill>
                <a:srgbClr val="51B148"/>
              </a:solidFill>
              <a:latin typeface="Dosis ExtraLight"/>
              <a:ea typeface="Dosis ExtraLight"/>
              <a:cs typeface="Dosis ExtraLight"/>
              <a:sym typeface="Dosis ExtraLight"/>
            </a:endParaRPr>
          </a:p>
          <a:p>
            <a:pPr marL="0" lvl="0" indent="0" algn="l" rtl="0">
              <a:spcBef>
                <a:spcPts val="600"/>
              </a:spcBef>
              <a:spcAft>
                <a:spcPts val="0"/>
              </a:spcAft>
              <a:buNone/>
            </a:pPr>
            <a:r>
              <a:rPr lang="en" sz="1800">
                <a:solidFill>
                  <a:srgbClr val="FFFFFF"/>
                </a:solidFill>
              </a:rPr>
              <a:t>Show and explain your web, app or software projects using these gadget templates.</a:t>
            </a:r>
            <a:endParaRPr sz="1800">
              <a:solidFill>
                <a:srgbClr val="FFFFFF"/>
              </a:solidFill>
            </a:endParaRPr>
          </a:p>
        </p:txBody>
      </p:sp>
      <p:grpSp>
        <p:nvGrpSpPr>
          <p:cNvPr id="339" name="Google Shape;339;p33"/>
          <p:cNvGrpSpPr/>
          <p:nvPr/>
        </p:nvGrpSpPr>
        <p:grpSpPr>
          <a:xfrm>
            <a:off x="2104275" y="373572"/>
            <a:ext cx="2119546" cy="4396359"/>
            <a:chOff x="2547150" y="238125"/>
            <a:chExt cx="2525675" cy="5238750"/>
          </a:xfrm>
        </p:grpSpPr>
        <p:sp>
          <p:nvSpPr>
            <p:cNvPr id="340" name="Google Shape;340;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4" name="Google Shape;344;p33"/>
          <p:cNvPicPr preferRelativeResize="0"/>
          <p:nvPr/>
        </p:nvPicPr>
        <p:blipFill rotWithShape="1">
          <a:blip r:embed="rId3">
            <a:alphaModFix/>
          </a:blip>
          <a:srcRect b="23786"/>
          <a:stretch/>
        </p:blipFill>
        <p:spPr>
          <a:xfrm>
            <a:off x="2150600" y="756087"/>
            <a:ext cx="2025525" cy="3631750"/>
          </a:xfrm>
          <a:prstGeom prst="rect">
            <a:avLst/>
          </a:prstGeom>
          <a:noFill/>
          <a:ln w="9525" cap="flat" cmpd="sng">
            <a:solidFill>
              <a:schemeClr val="accent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4"/>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350" name="Google Shape;350;p34"/>
          <p:cNvSpPr txBox="1">
            <a:spLocks noGrp="1"/>
          </p:cNvSpPr>
          <p:nvPr>
            <p:ph type="body" idx="4294967295"/>
          </p:nvPr>
        </p:nvSpPr>
        <p:spPr>
          <a:xfrm>
            <a:off x="5203448" y="489750"/>
            <a:ext cx="2136300" cy="41640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000">
                <a:solidFill>
                  <a:srgbClr val="51B148"/>
                </a:solidFill>
                <a:latin typeface="Dosis ExtraLight"/>
                <a:ea typeface="Dosis ExtraLight"/>
                <a:cs typeface="Dosis ExtraLight"/>
                <a:sym typeface="Dosis ExtraLight"/>
              </a:rPr>
              <a:t>Tablet project</a:t>
            </a:r>
            <a:endParaRPr sz="3000">
              <a:solidFill>
                <a:srgbClr val="51B148"/>
              </a:solidFill>
              <a:latin typeface="Dosis ExtraLight"/>
              <a:ea typeface="Dosis ExtraLight"/>
              <a:cs typeface="Dosis ExtraLight"/>
              <a:sym typeface="Dosis ExtraLight"/>
            </a:endParaRPr>
          </a:p>
          <a:p>
            <a:pPr marL="0" lvl="0" indent="0" algn="l" rtl="0">
              <a:spcBef>
                <a:spcPts val="600"/>
              </a:spcBef>
              <a:spcAft>
                <a:spcPts val="0"/>
              </a:spcAft>
              <a:buNone/>
            </a:pPr>
            <a:r>
              <a:rPr lang="en" sz="1800">
                <a:solidFill>
                  <a:srgbClr val="FFFFFF"/>
                </a:solidFill>
              </a:rPr>
              <a:t>Show and explain your web, app or software projects using these gadget templates.</a:t>
            </a:r>
            <a:endParaRPr sz="1800">
              <a:solidFill>
                <a:srgbClr val="FFFFFF"/>
              </a:solidFill>
            </a:endParaRPr>
          </a:p>
        </p:txBody>
      </p:sp>
      <p:grpSp>
        <p:nvGrpSpPr>
          <p:cNvPr id="351" name="Google Shape;351;p34"/>
          <p:cNvGrpSpPr/>
          <p:nvPr/>
        </p:nvGrpSpPr>
        <p:grpSpPr>
          <a:xfrm>
            <a:off x="2029352" y="465959"/>
            <a:ext cx="2736410" cy="4222433"/>
            <a:chOff x="2112475" y="238125"/>
            <a:chExt cx="3395050" cy="5238750"/>
          </a:xfrm>
        </p:grpSpPr>
        <p:sp>
          <p:nvSpPr>
            <p:cNvPr id="352" name="Google Shape;352;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6" name="Google Shape;356;p34"/>
          <p:cNvPicPr preferRelativeResize="0"/>
          <p:nvPr/>
        </p:nvPicPr>
        <p:blipFill>
          <a:blip r:embed="rId3">
            <a:alphaModFix/>
          </a:blip>
          <a:stretch>
            <a:fillRect/>
          </a:stretch>
        </p:blipFill>
        <p:spPr>
          <a:xfrm>
            <a:off x="2096938" y="839688"/>
            <a:ext cx="2597800" cy="3463726"/>
          </a:xfrm>
          <a:prstGeom prst="rect">
            <a:avLst/>
          </a:prstGeom>
          <a:noFill/>
          <a:ln w="9525" cap="flat" cmpd="sng">
            <a:solidFill>
              <a:schemeClr val="accent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362" name="Google Shape;362;p35"/>
          <p:cNvSpPr txBox="1">
            <a:spLocks noGrp="1"/>
          </p:cNvSpPr>
          <p:nvPr>
            <p:ph type="body" idx="4294967295"/>
          </p:nvPr>
        </p:nvSpPr>
        <p:spPr>
          <a:xfrm>
            <a:off x="6117848" y="489750"/>
            <a:ext cx="2136300" cy="41640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000">
                <a:solidFill>
                  <a:srgbClr val="51B148"/>
                </a:solidFill>
                <a:latin typeface="Dosis ExtraLight"/>
                <a:ea typeface="Dosis ExtraLight"/>
                <a:cs typeface="Dosis ExtraLight"/>
                <a:sym typeface="Dosis ExtraLight"/>
              </a:rPr>
              <a:t>Desktop project</a:t>
            </a:r>
            <a:endParaRPr sz="3000">
              <a:solidFill>
                <a:srgbClr val="51B148"/>
              </a:solidFill>
              <a:latin typeface="Dosis ExtraLight"/>
              <a:ea typeface="Dosis ExtraLight"/>
              <a:cs typeface="Dosis ExtraLight"/>
              <a:sym typeface="Dosis ExtraLight"/>
            </a:endParaRPr>
          </a:p>
          <a:p>
            <a:pPr marL="0" lvl="0" indent="0" algn="l" rtl="0">
              <a:spcBef>
                <a:spcPts val="600"/>
              </a:spcBef>
              <a:spcAft>
                <a:spcPts val="0"/>
              </a:spcAft>
              <a:buNone/>
            </a:pPr>
            <a:r>
              <a:rPr lang="en" sz="1800">
                <a:solidFill>
                  <a:srgbClr val="FFFFFF"/>
                </a:solidFill>
              </a:rPr>
              <a:t>Show and explain your web, app or software projects using these gadget templates.</a:t>
            </a:r>
            <a:endParaRPr sz="1800">
              <a:solidFill>
                <a:srgbClr val="FFFFFF"/>
              </a:solidFill>
            </a:endParaRPr>
          </a:p>
        </p:txBody>
      </p:sp>
      <p:grpSp>
        <p:nvGrpSpPr>
          <p:cNvPr id="363" name="Google Shape;363;p35"/>
          <p:cNvGrpSpPr/>
          <p:nvPr/>
        </p:nvGrpSpPr>
        <p:grpSpPr>
          <a:xfrm>
            <a:off x="1176016" y="1162593"/>
            <a:ext cx="4810120" cy="2818192"/>
            <a:chOff x="1177450" y="241631"/>
            <a:chExt cx="6173152" cy="3616776"/>
          </a:xfrm>
        </p:grpSpPr>
        <p:sp>
          <p:nvSpPr>
            <p:cNvPr id="364" name="Google Shape;364;p3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3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3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3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68" name="Google Shape;368;p35"/>
          <p:cNvPicPr preferRelativeResize="0"/>
          <p:nvPr/>
        </p:nvPicPr>
        <p:blipFill rotWithShape="1">
          <a:blip r:embed="rId3">
            <a:alphaModFix/>
          </a:blip>
          <a:srcRect b="6620"/>
          <a:stretch/>
        </p:blipFill>
        <p:spPr>
          <a:xfrm>
            <a:off x="1713161" y="1317981"/>
            <a:ext cx="3738934" cy="2375046"/>
          </a:xfrm>
          <a:prstGeom prst="rect">
            <a:avLst/>
          </a:prstGeom>
          <a:noFill/>
          <a:ln w="9525" cap="flat" cmpd="sng">
            <a:solidFill>
              <a:schemeClr val="accent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
        <p:nvSpPr>
          <p:cNvPr id="374" name="Google Shape;374;p36"/>
          <p:cNvSpPr txBox="1">
            <a:spLocks noGrp="1"/>
          </p:cNvSpPr>
          <p:nvPr>
            <p:ph type="ctrTitle" idx="4294967295"/>
          </p:nvPr>
        </p:nvSpPr>
        <p:spPr>
          <a:xfrm>
            <a:off x="685800" y="1430950"/>
            <a:ext cx="4390500" cy="86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a:solidFill>
                  <a:srgbClr val="51B148"/>
                </a:solidFill>
              </a:rPr>
              <a:t>Thanks!</a:t>
            </a:r>
            <a:endParaRPr sz="9600">
              <a:solidFill>
                <a:srgbClr val="51B148"/>
              </a:solidFill>
            </a:endParaRPr>
          </a:p>
        </p:txBody>
      </p:sp>
      <p:sp>
        <p:nvSpPr>
          <p:cNvPr id="375" name="Google Shape;375;p36"/>
          <p:cNvSpPr txBox="1">
            <a:spLocks noGrp="1"/>
          </p:cNvSpPr>
          <p:nvPr>
            <p:ph type="subTitle" idx="4294967295"/>
          </p:nvPr>
        </p:nvSpPr>
        <p:spPr>
          <a:xfrm>
            <a:off x="685800" y="2018282"/>
            <a:ext cx="4390500" cy="23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rgbClr val="FFFFFF"/>
                </a:solidFill>
              </a:rPr>
              <a:t>ANY QUESTIONS?</a:t>
            </a:r>
            <a:endParaRPr>
              <a:solidFill>
                <a:srgbClr val="FFFFFF"/>
              </a:solidFill>
            </a:endParaRPr>
          </a:p>
          <a:p>
            <a:pPr marL="0" lvl="0" indent="0" algn="l" rtl="0">
              <a:spcBef>
                <a:spcPts val="600"/>
              </a:spcBef>
              <a:spcAft>
                <a:spcPts val="0"/>
              </a:spcAft>
              <a:buClr>
                <a:schemeClr val="dk1"/>
              </a:buClr>
              <a:buSzPts val="1100"/>
              <a:buFont typeface="Arial"/>
              <a:buNone/>
            </a:pPr>
            <a:r>
              <a:rPr lang="en">
                <a:solidFill>
                  <a:srgbClr val="FFFFFF"/>
                </a:solidFill>
              </a:rPr>
              <a:t>You can find me at</a:t>
            </a:r>
            <a:endParaRPr>
              <a:solidFill>
                <a:srgbClr val="FFFFFF"/>
              </a:solidFill>
            </a:endParaRPr>
          </a:p>
          <a:p>
            <a:pPr marL="457200" lvl="0" indent="-381000" algn="l" rtl="0">
              <a:spcBef>
                <a:spcPts val="600"/>
              </a:spcBef>
              <a:spcAft>
                <a:spcPts val="0"/>
              </a:spcAft>
              <a:buClr>
                <a:srgbClr val="FFFFFF"/>
              </a:buClr>
              <a:buSzPts val="2400"/>
              <a:buChar char="⊷"/>
            </a:pPr>
            <a:r>
              <a:rPr lang="en">
                <a:solidFill>
                  <a:srgbClr val="FFFFFF"/>
                </a:solidFill>
              </a:rPr>
              <a:t>@username</a:t>
            </a:r>
            <a:endParaRPr>
              <a:solidFill>
                <a:srgbClr val="FFFFFF"/>
              </a:solidFill>
            </a:endParaRPr>
          </a:p>
          <a:p>
            <a:pPr marL="457200" lvl="0" indent="-381000" algn="l" rtl="0">
              <a:spcBef>
                <a:spcPts val="0"/>
              </a:spcBef>
              <a:spcAft>
                <a:spcPts val="0"/>
              </a:spcAft>
              <a:buClr>
                <a:srgbClr val="FFFFFF"/>
              </a:buClr>
              <a:buSzPts val="2400"/>
              <a:buChar char="⊷"/>
            </a:pPr>
            <a:r>
              <a:rPr lang="en">
                <a:solidFill>
                  <a:srgbClr val="FFFFFF"/>
                </a:solidFill>
              </a:rPr>
              <a:t>user@mail.me</a:t>
            </a:r>
            <a:endParaRPr>
              <a:solidFill>
                <a:srgbClr val="FFFFFF"/>
              </a:solidFill>
            </a:endParaRPr>
          </a:p>
        </p:txBody>
      </p:sp>
      <p:sp>
        <p:nvSpPr>
          <p:cNvPr id="376" name="Google Shape;376;p36"/>
          <p:cNvSpPr/>
          <p:nvPr/>
        </p:nvSpPr>
        <p:spPr>
          <a:xfrm>
            <a:off x="5020246" y="816383"/>
            <a:ext cx="2713515" cy="2468231"/>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rot="2240807">
            <a:off x="6269797" y="3349126"/>
            <a:ext cx="1651746" cy="100249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rot="-6741915">
            <a:off x="7586101" y="2562766"/>
            <a:ext cx="640976" cy="998332"/>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7"/>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384" name="Google Shape;384;p37"/>
          <p:cNvSpPr txBox="1">
            <a:spLocks noGrp="1"/>
          </p:cNvSpPr>
          <p:nvPr>
            <p:ph type="body" idx="1"/>
          </p:nvPr>
        </p:nvSpPr>
        <p:spPr>
          <a:xfrm>
            <a:off x="4320075" y="1694175"/>
            <a:ext cx="4366800" cy="305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rgbClr val="51B148"/>
                </a:solidFill>
                <a:hlinkClick r:id="rId3">
                  <a:extLst>
                    <a:ext uri="{A12FA001-AC4F-418D-AE19-62706E023703}">
                      <ahyp:hlinkClr xmlns:ahyp="http://schemas.microsoft.com/office/drawing/2018/hyperlinkcolor" val="tx"/>
                    </a:ext>
                  </a:extLst>
                </a:hlinkClick>
              </a:rPr>
              <a:t>SlidesCarnival</a:t>
            </a:r>
            <a:endParaRPr sz="2400">
              <a:solidFill>
                <a:srgbClr val="51B148"/>
              </a:solidFill>
            </a:endParaRPr>
          </a:p>
          <a:p>
            <a:pPr marL="457200" lvl="0" indent="-381000" algn="l" rtl="0">
              <a:lnSpc>
                <a:spcPct val="115000"/>
              </a:lnSpc>
              <a:spcBef>
                <a:spcPts val="0"/>
              </a:spcBef>
              <a:spcAft>
                <a:spcPts val="0"/>
              </a:spcAft>
              <a:buSzPts val="2400"/>
              <a:buChar char="⊷"/>
            </a:pPr>
            <a:r>
              <a:rPr lang="en" sz="2400"/>
              <a:t>Photographs by </a:t>
            </a:r>
            <a:r>
              <a:rPr lang="en" sz="2400" u="sng">
                <a:solidFill>
                  <a:srgbClr val="51B148"/>
                </a:solidFill>
                <a:hlinkClick r:id="rId4">
                  <a:extLst>
                    <a:ext uri="{A12FA001-AC4F-418D-AE19-62706E023703}">
                      <ahyp:hlinkClr xmlns:ahyp="http://schemas.microsoft.com/office/drawing/2018/hyperlinkcolor" val="tx"/>
                    </a:ext>
                  </a:extLst>
                </a:hlinkClick>
              </a:rPr>
              <a:t>Unsplash</a:t>
            </a:r>
            <a:endParaRPr sz="2400">
              <a:solidFill>
                <a:srgbClr val="51B148"/>
              </a:solidFill>
            </a:endParaRPr>
          </a:p>
        </p:txBody>
      </p:sp>
      <p:sp>
        <p:nvSpPr>
          <p:cNvPr id="385" name="Google Shape;385;p3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pic>
        <p:nvPicPr>
          <p:cNvPr id="386" name="Google Shape;386;p37"/>
          <p:cNvPicPr preferRelativeResize="0"/>
          <p:nvPr/>
        </p:nvPicPr>
        <p:blipFill rotWithShape="1">
          <a:blip r:embed="rId5">
            <a:alphaModFix/>
          </a:blip>
          <a:srcRect l="8091" t="22963" r="43307" b="-11217"/>
          <a:stretch/>
        </p:blipFill>
        <p:spPr>
          <a:xfrm rot="-226005">
            <a:off x="1585500" y="1475773"/>
            <a:ext cx="2433561" cy="2927735"/>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8"/>
          <p:cNvSpPr txBox="1">
            <a:spLocks noGrp="1"/>
          </p:cNvSpPr>
          <p:nvPr>
            <p:ph type="title"/>
          </p:nvPr>
        </p:nvSpPr>
        <p:spPr>
          <a:xfrm>
            <a:off x="4320075" y="436025"/>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392" name="Google Shape;392;p38"/>
          <p:cNvSpPr txBox="1">
            <a:spLocks noGrp="1"/>
          </p:cNvSpPr>
          <p:nvPr>
            <p:ph type="body" idx="1"/>
          </p:nvPr>
        </p:nvSpPr>
        <p:spPr>
          <a:xfrm>
            <a:off x="4320075" y="1236975"/>
            <a:ext cx="4366800" cy="305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This presentation uses the following typographies and colors:</a:t>
            </a:r>
            <a:endParaRPr sz="1400"/>
          </a:p>
          <a:p>
            <a:pPr marL="457200" lvl="0" indent="-317500" algn="l" rtl="0">
              <a:lnSpc>
                <a:spcPct val="115000"/>
              </a:lnSpc>
              <a:spcBef>
                <a:spcPts val="0"/>
              </a:spcBef>
              <a:spcAft>
                <a:spcPts val="0"/>
              </a:spcAft>
              <a:buSzPts val="1400"/>
              <a:buChar char="⊷"/>
            </a:pPr>
            <a:r>
              <a:rPr lang="en" sz="1400"/>
              <a:t>Titles: Dosis</a:t>
            </a:r>
            <a:endParaRPr sz="1400"/>
          </a:p>
          <a:p>
            <a:pPr marL="457200" lvl="0" indent="-317500" algn="l" rtl="0">
              <a:lnSpc>
                <a:spcPct val="115000"/>
              </a:lnSpc>
              <a:spcBef>
                <a:spcPts val="0"/>
              </a:spcBef>
              <a:spcAft>
                <a:spcPts val="0"/>
              </a:spcAft>
              <a:buSzPts val="1400"/>
              <a:buChar char="⊷"/>
            </a:pPr>
            <a:r>
              <a:rPr lang="en" sz="1400"/>
              <a:t>Body copy: Pontano Sans</a:t>
            </a:r>
            <a:endParaRPr sz="1400"/>
          </a:p>
          <a:p>
            <a:pPr marL="0" lvl="0" indent="0" algn="l" rtl="0">
              <a:lnSpc>
                <a:spcPct val="115000"/>
              </a:lnSpc>
              <a:spcBef>
                <a:spcPts val="0"/>
              </a:spcBef>
              <a:spcAft>
                <a:spcPts val="0"/>
              </a:spcAft>
              <a:buNone/>
            </a:pPr>
            <a:r>
              <a:rPr lang="en" sz="1400"/>
              <a:t>You can download the fonts on these pages:</a:t>
            </a:r>
            <a:endParaRPr sz="1400"/>
          </a:p>
          <a:p>
            <a:pPr marL="0" lvl="0" indent="0" algn="l" rtl="0">
              <a:lnSpc>
                <a:spcPct val="115000"/>
              </a:lnSpc>
              <a:spcBef>
                <a:spcPts val="0"/>
              </a:spcBef>
              <a:spcAft>
                <a:spcPts val="0"/>
              </a:spcAft>
              <a:buNone/>
            </a:pPr>
            <a:r>
              <a:rPr lang="en" sz="1400" u="sng">
                <a:solidFill>
                  <a:srgbClr val="51B148"/>
                </a:solidFill>
                <a:hlinkClick r:id="rId3">
                  <a:extLst>
                    <a:ext uri="{A12FA001-AC4F-418D-AE19-62706E023703}">
                      <ahyp:hlinkClr xmlns:ahyp="http://schemas.microsoft.com/office/drawing/2018/hyperlinkcolor" val="tx"/>
                    </a:ext>
                  </a:extLst>
                </a:hlinkClick>
              </a:rPr>
              <a:t>https://www.fontsquirrel.com/fonts/dosis</a:t>
            </a:r>
            <a:endParaRPr sz="1400">
              <a:solidFill>
                <a:srgbClr val="51B148"/>
              </a:solidFill>
            </a:endParaRPr>
          </a:p>
          <a:p>
            <a:pPr marL="0" lvl="0" indent="0" algn="l" rtl="0">
              <a:lnSpc>
                <a:spcPct val="115000"/>
              </a:lnSpc>
              <a:spcBef>
                <a:spcPts val="0"/>
              </a:spcBef>
              <a:spcAft>
                <a:spcPts val="0"/>
              </a:spcAft>
              <a:buNone/>
            </a:pPr>
            <a:r>
              <a:rPr lang="en" sz="1400" u="sng">
                <a:solidFill>
                  <a:srgbClr val="51B148"/>
                </a:solidFill>
                <a:hlinkClick r:id="rId4">
                  <a:extLst>
                    <a:ext uri="{A12FA001-AC4F-418D-AE19-62706E023703}">
                      <ahyp:hlinkClr xmlns:ahyp="http://schemas.microsoft.com/office/drawing/2018/hyperlinkcolor" val="tx"/>
                    </a:ext>
                  </a:extLst>
                </a:hlinkClick>
              </a:rPr>
              <a:t>http://www.1001fonts.com/pontano-sans-font.html</a:t>
            </a:r>
            <a:endParaRPr sz="1400">
              <a:solidFill>
                <a:srgbClr val="51B148"/>
              </a:solidFill>
            </a:endParaRPr>
          </a:p>
          <a:p>
            <a:pPr marL="0" lvl="0" indent="0" algn="l" rtl="0">
              <a:lnSpc>
                <a:spcPct val="115000"/>
              </a:lnSpc>
              <a:spcBef>
                <a:spcPts val="0"/>
              </a:spcBef>
              <a:spcAft>
                <a:spcPts val="0"/>
              </a:spcAft>
              <a:buNone/>
            </a:pPr>
            <a:endParaRPr sz="1400"/>
          </a:p>
          <a:p>
            <a:pPr marL="0" lvl="0" indent="0" algn="l" rtl="0">
              <a:lnSpc>
                <a:spcPct val="115000"/>
              </a:lnSpc>
              <a:spcBef>
                <a:spcPts val="0"/>
              </a:spcBef>
              <a:spcAft>
                <a:spcPts val="0"/>
              </a:spcAft>
              <a:buNone/>
            </a:pPr>
            <a:r>
              <a:rPr lang="en" sz="1400"/>
              <a:t>Lime green </a:t>
            </a:r>
            <a:r>
              <a:rPr lang="en" sz="1400" b="1">
                <a:solidFill>
                  <a:srgbClr val="B8F567"/>
                </a:solidFill>
              </a:rPr>
              <a:t>#b8f567</a:t>
            </a:r>
            <a:br>
              <a:rPr lang="en" sz="1400">
                <a:solidFill>
                  <a:srgbClr val="484F56"/>
                </a:solidFill>
              </a:rPr>
            </a:br>
            <a:r>
              <a:rPr lang="en" sz="1400"/>
              <a:t>Leaf green </a:t>
            </a:r>
            <a:r>
              <a:rPr lang="en" sz="1400" b="1">
                <a:solidFill>
                  <a:srgbClr val="9BCF63"/>
                </a:solidFill>
              </a:rPr>
              <a:t>#9bcf63</a:t>
            </a:r>
            <a:br>
              <a:rPr lang="en" sz="1400">
                <a:solidFill>
                  <a:srgbClr val="484F56"/>
                </a:solidFill>
              </a:rPr>
            </a:br>
            <a:r>
              <a:rPr lang="en" sz="1400"/>
              <a:t>Moss green </a:t>
            </a:r>
            <a:r>
              <a:rPr lang="en" sz="1400" b="1">
                <a:solidFill>
                  <a:srgbClr val="51B148"/>
                </a:solidFill>
              </a:rPr>
              <a:t>#51b148</a:t>
            </a:r>
            <a:endParaRPr sz="1400">
              <a:solidFill>
                <a:srgbClr val="51B148"/>
              </a:solidFill>
            </a:endParaRPr>
          </a:p>
        </p:txBody>
      </p:sp>
      <p:sp>
        <p:nvSpPr>
          <p:cNvPr id="393" name="Google Shape;393;p38"/>
          <p:cNvSpPr txBox="1"/>
          <p:nvPr/>
        </p:nvSpPr>
        <p:spPr>
          <a:xfrm>
            <a:off x="4320075" y="4171650"/>
            <a:ext cx="45204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51B148"/>
                </a:solidFill>
                <a:latin typeface="Pontano Sans"/>
                <a:ea typeface="Pontano Sans"/>
                <a:cs typeface="Pontano Sans"/>
                <a:sym typeface="Pontano Sans"/>
              </a:rPr>
              <a:t>You don’t need to keep this slide in your presentation. It’s only here to serve you as a design guide if you need to create new slides or download the fonts to edit the presentation in PowerPoint®</a:t>
            </a:r>
            <a:endParaRPr sz="1200" i="1">
              <a:solidFill>
                <a:srgbClr val="51B148"/>
              </a:solidFill>
              <a:latin typeface="Pontano Sans"/>
              <a:ea typeface="Pontano Sans"/>
              <a:cs typeface="Pontano Sans"/>
              <a:sym typeface="Pontano Sans"/>
            </a:endParaRPr>
          </a:p>
          <a:p>
            <a:pPr marL="0" lvl="0" indent="0" algn="l" rtl="0">
              <a:spcBef>
                <a:spcPts val="0"/>
              </a:spcBef>
              <a:spcAft>
                <a:spcPts val="0"/>
              </a:spcAft>
              <a:buClr>
                <a:schemeClr val="dk1"/>
              </a:buClr>
              <a:buSzPts val="1100"/>
              <a:buFont typeface="Arial"/>
              <a:buNone/>
            </a:pPr>
            <a:endParaRPr sz="1200" i="1">
              <a:solidFill>
                <a:srgbClr val="51B148"/>
              </a:solidFill>
              <a:latin typeface="Pontano Sans"/>
              <a:ea typeface="Pontano Sans"/>
              <a:cs typeface="Pontano Sans"/>
              <a:sym typeface="Pontano Sans"/>
            </a:endParaRPr>
          </a:p>
          <a:p>
            <a:pPr marL="0" lvl="0" indent="0" algn="l" rtl="0">
              <a:spcBef>
                <a:spcPts val="0"/>
              </a:spcBef>
              <a:spcAft>
                <a:spcPts val="0"/>
              </a:spcAft>
              <a:buNone/>
            </a:pPr>
            <a:endParaRPr sz="1200" i="1">
              <a:solidFill>
                <a:srgbClr val="51B148"/>
              </a:solidFill>
              <a:latin typeface="Pontano Sans"/>
              <a:ea typeface="Pontano Sans"/>
              <a:cs typeface="Pontano Sans"/>
              <a:sym typeface="Pontano Sans"/>
            </a:endParaRPr>
          </a:p>
        </p:txBody>
      </p:sp>
      <p:sp>
        <p:nvSpPr>
          <p:cNvPr id="394" name="Google Shape;394;p38"/>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pic>
        <p:nvPicPr>
          <p:cNvPr id="395" name="Google Shape;395;p38"/>
          <p:cNvPicPr preferRelativeResize="0"/>
          <p:nvPr/>
        </p:nvPicPr>
        <p:blipFill rotWithShape="1">
          <a:blip r:embed="rId5">
            <a:alphaModFix/>
          </a:blip>
          <a:srcRect l="8436" r="8444"/>
          <a:stretch/>
        </p:blipFill>
        <p:spPr>
          <a:xfrm rot="-226005">
            <a:off x="1585500" y="1475773"/>
            <a:ext cx="2433561" cy="2927735"/>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9"/>
          <p:cNvSpPr txBox="1">
            <a:spLocks noGrp="1"/>
          </p:cNvSpPr>
          <p:nvPr>
            <p:ph type="ctrTitle"/>
          </p:nvPr>
        </p:nvSpPr>
        <p:spPr>
          <a:xfrm>
            <a:off x="5349175" y="1964350"/>
            <a:ext cx="310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t>
            </a:r>
            <a:br>
              <a:rPr lang="en"/>
            </a:br>
            <a:r>
              <a:rPr lang="en"/>
              <a:t>Extra Resources</a:t>
            </a:r>
            <a:endParaRPr/>
          </a:p>
        </p:txBody>
      </p:sp>
      <p:sp>
        <p:nvSpPr>
          <p:cNvPr id="401" name="Google Shape;401;p39"/>
          <p:cNvSpPr txBox="1">
            <a:spLocks noGrp="1"/>
          </p:cNvSpPr>
          <p:nvPr>
            <p:ph type="subTitle" idx="1"/>
          </p:nvPr>
        </p:nvSpPr>
        <p:spPr>
          <a:xfrm>
            <a:off x="5349175" y="3221054"/>
            <a:ext cx="31089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Business Plans, Marketing Plans, Project Proposals, Lessons, etc</a:t>
            </a:r>
            <a:endParaRPr/>
          </a:p>
        </p:txBody>
      </p:sp>
      <p:pic>
        <p:nvPicPr>
          <p:cNvPr id="402" name="Google Shape;402;p39"/>
          <p:cNvPicPr preferRelativeResize="0"/>
          <p:nvPr/>
        </p:nvPicPr>
        <p:blipFill rotWithShape="1">
          <a:blip r:embed="rId3">
            <a:alphaModFix/>
          </a:blip>
          <a:srcRect l="8436" r="8444"/>
          <a:stretch/>
        </p:blipFill>
        <p:spPr>
          <a:xfrm>
            <a:off x="2125100" y="448629"/>
            <a:ext cx="2708355" cy="3258307"/>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rgbClr val="FFFFFF"/>
                </a:solidFill>
              </a:rPr>
              <a:t>27</a:t>
            </a:fld>
            <a:endParaRPr>
              <a:solidFill>
                <a:srgbClr val="FFFFFF"/>
              </a:solidFill>
            </a:endParaRPr>
          </a:p>
        </p:txBody>
      </p:sp>
      <p:sp>
        <p:nvSpPr>
          <p:cNvPr id="408" name="Google Shape;408;p40"/>
          <p:cNvSpPr/>
          <p:nvPr/>
        </p:nvSpPr>
        <p:spPr>
          <a:xfrm>
            <a:off x="7735208" y="2374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Pontano Sans"/>
                <a:ea typeface="Pontano Sans"/>
                <a:cs typeface="Pontano Sans"/>
                <a:sym typeface="Pontano Sans"/>
              </a:rPr>
              <a:t>DEC</a:t>
            </a:r>
            <a:endParaRPr sz="1000">
              <a:solidFill>
                <a:schemeClr val="lt1"/>
              </a:solidFill>
              <a:latin typeface="Pontano Sans"/>
              <a:ea typeface="Pontano Sans"/>
              <a:cs typeface="Pontano Sans"/>
              <a:sym typeface="Pontano Sans"/>
            </a:endParaRPr>
          </a:p>
        </p:txBody>
      </p:sp>
      <p:sp>
        <p:nvSpPr>
          <p:cNvPr id="409" name="Google Shape;409;p40"/>
          <p:cNvSpPr/>
          <p:nvPr/>
        </p:nvSpPr>
        <p:spPr>
          <a:xfrm>
            <a:off x="7075124" y="2374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Pontano Sans"/>
                <a:ea typeface="Pontano Sans"/>
                <a:cs typeface="Pontano Sans"/>
                <a:sym typeface="Pontano Sans"/>
              </a:rPr>
              <a:t>NOV</a:t>
            </a:r>
            <a:endParaRPr sz="1000">
              <a:solidFill>
                <a:schemeClr val="lt1"/>
              </a:solidFill>
              <a:latin typeface="Pontano Sans"/>
              <a:ea typeface="Pontano Sans"/>
              <a:cs typeface="Pontano Sans"/>
              <a:sym typeface="Pontano Sans"/>
            </a:endParaRPr>
          </a:p>
        </p:txBody>
      </p:sp>
      <p:sp>
        <p:nvSpPr>
          <p:cNvPr id="410" name="Google Shape;410;p40"/>
          <p:cNvSpPr/>
          <p:nvPr/>
        </p:nvSpPr>
        <p:spPr>
          <a:xfrm>
            <a:off x="6415040" y="2374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Pontano Sans"/>
                <a:ea typeface="Pontano Sans"/>
                <a:cs typeface="Pontano Sans"/>
                <a:sym typeface="Pontano Sans"/>
              </a:rPr>
              <a:t>OCT</a:t>
            </a:r>
            <a:endParaRPr sz="1000">
              <a:solidFill>
                <a:schemeClr val="lt1"/>
              </a:solidFill>
              <a:latin typeface="Pontano Sans"/>
              <a:ea typeface="Pontano Sans"/>
              <a:cs typeface="Pontano Sans"/>
              <a:sym typeface="Pontano Sans"/>
            </a:endParaRPr>
          </a:p>
        </p:txBody>
      </p:sp>
      <p:sp>
        <p:nvSpPr>
          <p:cNvPr id="411" name="Google Shape;411;p40"/>
          <p:cNvSpPr/>
          <p:nvPr/>
        </p:nvSpPr>
        <p:spPr>
          <a:xfrm>
            <a:off x="5754956" y="2374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Pontano Sans"/>
                <a:ea typeface="Pontano Sans"/>
                <a:cs typeface="Pontano Sans"/>
                <a:sym typeface="Pontano Sans"/>
              </a:rPr>
              <a:t>SEP</a:t>
            </a:r>
            <a:endParaRPr sz="1000">
              <a:solidFill>
                <a:schemeClr val="dk1"/>
              </a:solidFill>
              <a:latin typeface="Pontano Sans"/>
              <a:ea typeface="Pontano Sans"/>
              <a:cs typeface="Pontano Sans"/>
              <a:sym typeface="Pontano Sans"/>
            </a:endParaRPr>
          </a:p>
        </p:txBody>
      </p:sp>
      <p:sp>
        <p:nvSpPr>
          <p:cNvPr id="412" name="Google Shape;412;p40"/>
          <p:cNvSpPr/>
          <p:nvPr/>
        </p:nvSpPr>
        <p:spPr>
          <a:xfrm>
            <a:off x="5094872" y="2374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Pontano Sans"/>
                <a:ea typeface="Pontano Sans"/>
                <a:cs typeface="Pontano Sans"/>
                <a:sym typeface="Pontano Sans"/>
              </a:rPr>
              <a:t>AUG</a:t>
            </a:r>
            <a:endParaRPr sz="1000">
              <a:solidFill>
                <a:schemeClr val="dk1"/>
              </a:solidFill>
              <a:latin typeface="Pontano Sans"/>
              <a:ea typeface="Pontano Sans"/>
              <a:cs typeface="Pontano Sans"/>
              <a:sym typeface="Pontano Sans"/>
            </a:endParaRPr>
          </a:p>
        </p:txBody>
      </p:sp>
      <p:sp>
        <p:nvSpPr>
          <p:cNvPr id="413" name="Google Shape;413;p40"/>
          <p:cNvSpPr/>
          <p:nvPr/>
        </p:nvSpPr>
        <p:spPr>
          <a:xfrm>
            <a:off x="4434788" y="2374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dk1"/>
                </a:solidFill>
                <a:latin typeface="Pontano Sans"/>
                <a:ea typeface="Pontano Sans"/>
                <a:cs typeface="Pontano Sans"/>
                <a:sym typeface="Pontano Sans"/>
              </a:rPr>
              <a:t>JUL</a:t>
            </a:r>
            <a:endParaRPr sz="1000">
              <a:solidFill>
                <a:schemeClr val="dk1"/>
              </a:solidFill>
              <a:latin typeface="Pontano Sans"/>
              <a:ea typeface="Pontano Sans"/>
              <a:cs typeface="Pontano Sans"/>
              <a:sym typeface="Pontano Sans"/>
            </a:endParaRPr>
          </a:p>
        </p:txBody>
      </p:sp>
      <p:sp>
        <p:nvSpPr>
          <p:cNvPr id="414" name="Google Shape;414;p40"/>
          <p:cNvSpPr/>
          <p:nvPr/>
        </p:nvSpPr>
        <p:spPr>
          <a:xfrm>
            <a:off x="3774704" y="2374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Pontano Sans"/>
                <a:ea typeface="Pontano Sans"/>
                <a:cs typeface="Pontano Sans"/>
                <a:sym typeface="Pontano Sans"/>
              </a:rPr>
              <a:t>JUN</a:t>
            </a:r>
            <a:endParaRPr sz="1000">
              <a:solidFill>
                <a:schemeClr val="lt1"/>
              </a:solidFill>
              <a:latin typeface="Pontano Sans"/>
              <a:ea typeface="Pontano Sans"/>
              <a:cs typeface="Pontano Sans"/>
              <a:sym typeface="Pontano Sans"/>
            </a:endParaRPr>
          </a:p>
        </p:txBody>
      </p:sp>
      <p:sp>
        <p:nvSpPr>
          <p:cNvPr id="415" name="Google Shape;415;p40"/>
          <p:cNvSpPr/>
          <p:nvPr/>
        </p:nvSpPr>
        <p:spPr>
          <a:xfrm>
            <a:off x="3114619" y="2374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Pontano Sans"/>
                <a:ea typeface="Pontano Sans"/>
                <a:cs typeface="Pontano Sans"/>
                <a:sym typeface="Pontano Sans"/>
              </a:rPr>
              <a:t>MAY</a:t>
            </a:r>
            <a:endParaRPr sz="1000">
              <a:solidFill>
                <a:schemeClr val="lt1"/>
              </a:solidFill>
              <a:latin typeface="Pontano Sans"/>
              <a:ea typeface="Pontano Sans"/>
              <a:cs typeface="Pontano Sans"/>
              <a:sym typeface="Pontano Sans"/>
            </a:endParaRPr>
          </a:p>
        </p:txBody>
      </p:sp>
      <p:sp>
        <p:nvSpPr>
          <p:cNvPr id="416" name="Google Shape;416;p40"/>
          <p:cNvSpPr/>
          <p:nvPr/>
        </p:nvSpPr>
        <p:spPr>
          <a:xfrm>
            <a:off x="2454535" y="2374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Pontano Sans"/>
                <a:ea typeface="Pontano Sans"/>
                <a:cs typeface="Pontano Sans"/>
                <a:sym typeface="Pontano Sans"/>
              </a:rPr>
              <a:t>APR</a:t>
            </a:r>
            <a:endParaRPr sz="1000">
              <a:solidFill>
                <a:schemeClr val="lt1"/>
              </a:solidFill>
              <a:latin typeface="Pontano Sans"/>
              <a:ea typeface="Pontano Sans"/>
              <a:cs typeface="Pontano Sans"/>
              <a:sym typeface="Pontano Sans"/>
            </a:endParaRPr>
          </a:p>
        </p:txBody>
      </p:sp>
      <p:sp>
        <p:nvSpPr>
          <p:cNvPr id="417" name="Google Shape;417;p40"/>
          <p:cNvSpPr/>
          <p:nvPr/>
        </p:nvSpPr>
        <p:spPr>
          <a:xfrm>
            <a:off x="1794451" y="2374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Pontano Sans"/>
                <a:ea typeface="Pontano Sans"/>
                <a:cs typeface="Pontano Sans"/>
                <a:sym typeface="Pontano Sans"/>
              </a:rPr>
              <a:t>MAR</a:t>
            </a:r>
            <a:endParaRPr sz="1000">
              <a:solidFill>
                <a:schemeClr val="lt1"/>
              </a:solidFill>
              <a:latin typeface="Pontano Sans"/>
              <a:ea typeface="Pontano Sans"/>
              <a:cs typeface="Pontano Sans"/>
              <a:sym typeface="Pontano Sans"/>
            </a:endParaRPr>
          </a:p>
        </p:txBody>
      </p:sp>
      <p:sp>
        <p:nvSpPr>
          <p:cNvPr id="418" name="Google Shape;418;p40"/>
          <p:cNvSpPr/>
          <p:nvPr/>
        </p:nvSpPr>
        <p:spPr>
          <a:xfrm>
            <a:off x="1134367" y="2374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Pontano Sans"/>
                <a:ea typeface="Pontano Sans"/>
                <a:cs typeface="Pontano Sans"/>
                <a:sym typeface="Pontano Sans"/>
              </a:rPr>
              <a:t>FEB</a:t>
            </a:r>
            <a:endParaRPr sz="1000">
              <a:solidFill>
                <a:schemeClr val="lt1"/>
              </a:solidFill>
              <a:latin typeface="Pontano Sans"/>
              <a:ea typeface="Pontano Sans"/>
              <a:cs typeface="Pontano Sans"/>
              <a:sym typeface="Pontano Sans"/>
            </a:endParaRPr>
          </a:p>
        </p:txBody>
      </p:sp>
      <p:sp>
        <p:nvSpPr>
          <p:cNvPr id="419" name="Google Shape;419;p40"/>
          <p:cNvSpPr/>
          <p:nvPr/>
        </p:nvSpPr>
        <p:spPr>
          <a:xfrm>
            <a:off x="474283" y="2374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Pontano Sans"/>
                <a:ea typeface="Pontano Sans"/>
                <a:cs typeface="Pontano Sans"/>
                <a:sym typeface="Pontano Sans"/>
              </a:rPr>
              <a:t>JAN</a:t>
            </a:r>
            <a:endParaRPr sz="1000">
              <a:solidFill>
                <a:schemeClr val="lt1"/>
              </a:solidFill>
              <a:latin typeface="Pontano Sans"/>
              <a:ea typeface="Pontano Sans"/>
              <a:cs typeface="Pontano Sans"/>
              <a:sym typeface="Pontano Sans"/>
            </a:endParaRPr>
          </a:p>
        </p:txBody>
      </p:sp>
      <p:sp>
        <p:nvSpPr>
          <p:cNvPr id="420" name="Google Shape;420;p40"/>
          <p:cNvSpPr/>
          <p:nvPr/>
        </p:nvSpPr>
        <p:spPr>
          <a:xfrm>
            <a:off x="0" y="2374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21" name="Google Shape;421;p40"/>
          <p:cNvCxnSpPr/>
          <p:nvPr/>
        </p:nvCxnSpPr>
        <p:spPr>
          <a:xfrm rot="10800000">
            <a:off x="768923" y="1900931"/>
            <a:ext cx="0" cy="498600"/>
          </a:xfrm>
          <a:prstGeom prst="straightConnector1">
            <a:avLst/>
          </a:prstGeom>
          <a:noFill/>
          <a:ln w="9525" cap="flat" cmpd="sng">
            <a:solidFill>
              <a:schemeClr val="accent6"/>
            </a:solidFill>
            <a:prstDash val="solid"/>
            <a:round/>
            <a:headEnd type="oval" w="med" len="med"/>
            <a:tailEnd type="oval" w="med" len="med"/>
          </a:ln>
        </p:spPr>
      </p:cxnSp>
      <p:sp>
        <p:nvSpPr>
          <p:cNvPr id="422" name="Google Shape;422;p40"/>
          <p:cNvSpPr txBox="1"/>
          <p:nvPr/>
        </p:nvSpPr>
        <p:spPr>
          <a:xfrm>
            <a:off x="727900" y="1346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Blue is the colour of the clear sky and the deep sea</a:t>
            </a:r>
            <a:endParaRPr sz="900">
              <a:solidFill>
                <a:schemeClr val="dk2"/>
              </a:solidFill>
              <a:latin typeface="Pontano Sans"/>
              <a:ea typeface="Pontano Sans"/>
              <a:cs typeface="Pontano Sans"/>
              <a:sym typeface="Pontano Sans"/>
            </a:endParaRPr>
          </a:p>
        </p:txBody>
      </p:sp>
      <p:cxnSp>
        <p:nvCxnSpPr>
          <p:cNvPr id="423" name="Google Shape;423;p40"/>
          <p:cNvCxnSpPr/>
          <p:nvPr/>
        </p:nvCxnSpPr>
        <p:spPr>
          <a:xfrm rot="10800000">
            <a:off x="2090158" y="1900931"/>
            <a:ext cx="0" cy="498600"/>
          </a:xfrm>
          <a:prstGeom prst="straightConnector1">
            <a:avLst/>
          </a:prstGeom>
          <a:noFill/>
          <a:ln w="9525" cap="flat" cmpd="sng">
            <a:solidFill>
              <a:schemeClr val="accent6"/>
            </a:solidFill>
            <a:prstDash val="solid"/>
            <a:round/>
            <a:headEnd type="oval" w="med" len="med"/>
            <a:tailEnd type="oval" w="med" len="med"/>
          </a:ln>
        </p:spPr>
      </p:cxnSp>
      <p:sp>
        <p:nvSpPr>
          <p:cNvPr id="424" name="Google Shape;424;p40"/>
          <p:cNvSpPr txBox="1"/>
          <p:nvPr/>
        </p:nvSpPr>
        <p:spPr>
          <a:xfrm>
            <a:off x="2050642" y="1346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Red is the colour of danger and courage</a:t>
            </a:r>
            <a:endParaRPr sz="900">
              <a:solidFill>
                <a:schemeClr val="dk2"/>
              </a:solidFill>
              <a:latin typeface="Pontano Sans"/>
              <a:ea typeface="Pontano Sans"/>
              <a:cs typeface="Pontano Sans"/>
              <a:sym typeface="Pontano Sans"/>
            </a:endParaRPr>
          </a:p>
        </p:txBody>
      </p:sp>
      <p:cxnSp>
        <p:nvCxnSpPr>
          <p:cNvPr id="425" name="Google Shape;425;p40"/>
          <p:cNvCxnSpPr/>
          <p:nvPr/>
        </p:nvCxnSpPr>
        <p:spPr>
          <a:xfrm rot="10800000">
            <a:off x="3411393" y="1900931"/>
            <a:ext cx="0" cy="498600"/>
          </a:xfrm>
          <a:prstGeom prst="straightConnector1">
            <a:avLst/>
          </a:prstGeom>
          <a:noFill/>
          <a:ln w="9525" cap="flat" cmpd="sng">
            <a:solidFill>
              <a:schemeClr val="accent6"/>
            </a:solidFill>
            <a:prstDash val="solid"/>
            <a:round/>
            <a:headEnd type="oval" w="med" len="med"/>
            <a:tailEnd type="oval" w="med" len="med"/>
          </a:ln>
        </p:spPr>
      </p:cxnSp>
      <p:sp>
        <p:nvSpPr>
          <p:cNvPr id="426" name="Google Shape;426;p40"/>
          <p:cNvSpPr txBox="1"/>
          <p:nvPr/>
        </p:nvSpPr>
        <p:spPr>
          <a:xfrm>
            <a:off x="3373384" y="1346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Black is the color of ebony and of outer space</a:t>
            </a:r>
            <a:endParaRPr sz="900">
              <a:solidFill>
                <a:schemeClr val="dk2"/>
              </a:solidFill>
              <a:latin typeface="Pontano Sans"/>
              <a:ea typeface="Pontano Sans"/>
              <a:cs typeface="Pontano Sans"/>
              <a:sym typeface="Pontano Sans"/>
            </a:endParaRPr>
          </a:p>
        </p:txBody>
      </p:sp>
      <p:cxnSp>
        <p:nvCxnSpPr>
          <p:cNvPr id="427" name="Google Shape;427;p40"/>
          <p:cNvCxnSpPr/>
          <p:nvPr/>
        </p:nvCxnSpPr>
        <p:spPr>
          <a:xfrm rot="10800000">
            <a:off x="4732628" y="1900931"/>
            <a:ext cx="0" cy="498600"/>
          </a:xfrm>
          <a:prstGeom prst="straightConnector1">
            <a:avLst/>
          </a:prstGeom>
          <a:noFill/>
          <a:ln w="9525" cap="flat" cmpd="sng">
            <a:solidFill>
              <a:schemeClr val="accent6"/>
            </a:solidFill>
            <a:prstDash val="solid"/>
            <a:round/>
            <a:headEnd type="oval" w="med" len="med"/>
            <a:tailEnd type="oval" w="med" len="med"/>
          </a:ln>
        </p:spPr>
      </p:cxnSp>
      <p:sp>
        <p:nvSpPr>
          <p:cNvPr id="428" name="Google Shape;428;p40"/>
          <p:cNvSpPr txBox="1"/>
          <p:nvPr/>
        </p:nvSpPr>
        <p:spPr>
          <a:xfrm>
            <a:off x="4696126" y="1346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Yellow is the color of gold, butter and ripe lemons</a:t>
            </a:r>
            <a:endParaRPr sz="900">
              <a:solidFill>
                <a:schemeClr val="dk2"/>
              </a:solidFill>
              <a:latin typeface="Pontano Sans"/>
              <a:ea typeface="Pontano Sans"/>
              <a:cs typeface="Pontano Sans"/>
              <a:sym typeface="Pontano Sans"/>
            </a:endParaRPr>
          </a:p>
        </p:txBody>
      </p:sp>
      <p:cxnSp>
        <p:nvCxnSpPr>
          <p:cNvPr id="429" name="Google Shape;429;p40"/>
          <p:cNvCxnSpPr/>
          <p:nvPr/>
        </p:nvCxnSpPr>
        <p:spPr>
          <a:xfrm rot="10800000">
            <a:off x="6053863" y="1900931"/>
            <a:ext cx="0" cy="498600"/>
          </a:xfrm>
          <a:prstGeom prst="straightConnector1">
            <a:avLst/>
          </a:prstGeom>
          <a:noFill/>
          <a:ln w="9525" cap="flat" cmpd="sng">
            <a:solidFill>
              <a:schemeClr val="accent6"/>
            </a:solidFill>
            <a:prstDash val="solid"/>
            <a:round/>
            <a:headEnd type="oval" w="med" len="med"/>
            <a:tailEnd type="oval" w="med" len="med"/>
          </a:ln>
        </p:spPr>
      </p:cxnSp>
      <p:sp>
        <p:nvSpPr>
          <p:cNvPr id="430" name="Google Shape;430;p40"/>
          <p:cNvSpPr txBox="1"/>
          <p:nvPr/>
        </p:nvSpPr>
        <p:spPr>
          <a:xfrm>
            <a:off x="6018868" y="1346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White is the color of milk and fresh snow</a:t>
            </a:r>
            <a:endParaRPr sz="900">
              <a:solidFill>
                <a:schemeClr val="dk2"/>
              </a:solidFill>
              <a:latin typeface="Pontano Sans"/>
              <a:ea typeface="Pontano Sans"/>
              <a:cs typeface="Pontano Sans"/>
              <a:sym typeface="Pontano Sans"/>
            </a:endParaRPr>
          </a:p>
        </p:txBody>
      </p:sp>
      <p:cxnSp>
        <p:nvCxnSpPr>
          <p:cNvPr id="431" name="Google Shape;431;p40"/>
          <p:cNvCxnSpPr/>
          <p:nvPr/>
        </p:nvCxnSpPr>
        <p:spPr>
          <a:xfrm rot="10800000">
            <a:off x="7375098" y="1900931"/>
            <a:ext cx="0" cy="498600"/>
          </a:xfrm>
          <a:prstGeom prst="straightConnector1">
            <a:avLst/>
          </a:prstGeom>
          <a:noFill/>
          <a:ln w="9525" cap="flat" cmpd="sng">
            <a:solidFill>
              <a:schemeClr val="accent6"/>
            </a:solidFill>
            <a:prstDash val="solid"/>
            <a:round/>
            <a:headEnd type="oval" w="med" len="med"/>
            <a:tailEnd type="oval" w="med" len="med"/>
          </a:ln>
        </p:spPr>
      </p:cxnSp>
      <p:sp>
        <p:nvSpPr>
          <p:cNvPr id="432" name="Google Shape;432;p40"/>
          <p:cNvSpPr txBox="1"/>
          <p:nvPr/>
        </p:nvSpPr>
        <p:spPr>
          <a:xfrm>
            <a:off x="7341610" y="1346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Blue is the colour of the clear sky and the deep sea</a:t>
            </a:r>
            <a:endParaRPr sz="900">
              <a:solidFill>
                <a:schemeClr val="dk2"/>
              </a:solidFill>
              <a:latin typeface="Pontano Sans"/>
              <a:ea typeface="Pontano Sans"/>
              <a:cs typeface="Pontano Sans"/>
              <a:sym typeface="Pontano Sans"/>
            </a:endParaRPr>
          </a:p>
        </p:txBody>
      </p:sp>
      <p:cxnSp>
        <p:nvCxnSpPr>
          <p:cNvPr id="433" name="Google Shape;433;p40"/>
          <p:cNvCxnSpPr/>
          <p:nvPr/>
        </p:nvCxnSpPr>
        <p:spPr>
          <a:xfrm rot="10800000">
            <a:off x="1439687" y="2743969"/>
            <a:ext cx="0" cy="498600"/>
          </a:xfrm>
          <a:prstGeom prst="straightConnector1">
            <a:avLst/>
          </a:prstGeom>
          <a:noFill/>
          <a:ln w="9525" cap="flat" cmpd="sng">
            <a:solidFill>
              <a:schemeClr val="accent6"/>
            </a:solidFill>
            <a:prstDash val="solid"/>
            <a:round/>
            <a:headEnd type="oval" w="med" len="med"/>
            <a:tailEnd type="oval" w="med" len="med"/>
          </a:ln>
        </p:spPr>
      </p:cxnSp>
      <p:sp>
        <p:nvSpPr>
          <p:cNvPr id="434" name="Google Shape;434;p40"/>
          <p:cNvSpPr txBox="1"/>
          <p:nvPr/>
        </p:nvSpPr>
        <p:spPr>
          <a:xfrm>
            <a:off x="1369548" y="3267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Yellow is the color of gold, butter and ripe lemons</a:t>
            </a:r>
            <a:endParaRPr sz="900">
              <a:solidFill>
                <a:schemeClr val="dk2"/>
              </a:solidFill>
              <a:latin typeface="Pontano Sans"/>
              <a:ea typeface="Pontano Sans"/>
              <a:cs typeface="Pontano Sans"/>
              <a:sym typeface="Pontano Sans"/>
            </a:endParaRPr>
          </a:p>
        </p:txBody>
      </p:sp>
      <p:cxnSp>
        <p:nvCxnSpPr>
          <p:cNvPr id="435" name="Google Shape;435;p40"/>
          <p:cNvCxnSpPr/>
          <p:nvPr/>
        </p:nvCxnSpPr>
        <p:spPr>
          <a:xfrm rot="10800000">
            <a:off x="2760922" y="2743969"/>
            <a:ext cx="0" cy="498600"/>
          </a:xfrm>
          <a:prstGeom prst="straightConnector1">
            <a:avLst/>
          </a:prstGeom>
          <a:noFill/>
          <a:ln w="9525" cap="flat" cmpd="sng">
            <a:solidFill>
              <a:schemeClr val="accent6"/>
            </a:solidFill>
            <a:prstDash val="solid"/>
            <a:round/>
            <a:headEnd type="oval" w="med" len="med"/>
            <a:tailEnd type="oval" w="med" len="med"/>
          </a:ln>
        </p:spPr>
      </p:cxnSp>
      <p:sp>
        <p:nvSpPr>
          <p:cNvPr id="436" name="Google Shape;436;p40"/>
          <p:cNvSpPr txBox="1"/>
          <p:nvPr/>
        </p:nvSpPr>
        <p:spPr>
          <a:xfrm>
            <a:off x="2699944" y="3267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White is the color of milk and fresh snow</a:t>
            </a:r>
            <a:endParaRPr sz="900">
              <a:solidFill>
                <a:schemeClr val="dk2"/>
              </a:solidFill>
              <a:latin typeface="Pontano Sans"/>
              <a:ea typeface="Pontano Sans"/>
              <a:cs typeface="Pontano Sans"/>
              <a:sym typeface="Pontano Sans"/>
            </a:endParaRPr>
          </a:p>
        </p:txBody>
      </p:sp>
      <p:cxnSp>
        <p:nvCxnSpPr>
          <p:cNvPr id="437" name="Google Shape;437;p40"/>
          <p:cNvCxnSpPr/>
          <p:nvPr/>
        </p:nvCxnSpPr>
        <p:spPr>
          <a:xfrm rot="10800000">
            <a:off x="4082157" y="2743969"/>
            <a:ext cx="0" cy="498600"/>
          </a:xfrm>
          <a:prstGeom prst="straightConnector1">
            <a:avLst/>
          </a:prstGeom>
          <a:noFill/>
          <a:ln w="9525" cap="flat" cmpd="sng">
            <a:solidFill>
              <a:schemeClr val="accent6"/>
            </a:solidFill>
            <a:prstDash val="solid"/>
            <a:round/>
            <a:headEnd type="oval" w="med" len="med"/>
            <a:tailEnd type="oval" w="med" len="med"/>
          </a:ln>
        </p:spPr>
      </p:cxnSp>
      <p:sp>
        <p:nvSpPr>
          <p:cNvPr id="438" name="Google Shape;438;p40"/>
          <p:cNvSpPr txBox="1"/>
          <p:nvPr/>
        </p:nvSpPr>
        <p:spPr>
          <a:xfrm>
            <a:off x="4030339" y="3267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Blue is the colour of the clear sky and the deep sea</a:t>
            </a:r>
            <a:endParaRPr sz="900">
              <a:solidFill>
                <a:schemeClr val="dk2"/>
              </a:solidFill>
              <a:latin typeface="Pontano Sans"/>
              <a:ea typeface="Pontano Sans"/>
              <a:cs typeface="Pontano Sans"/>
              <a:sym typeface="Pontano Sans"/>
            </a:endParaRPr>
          </a:p>
        </p:txBody>
      </p:sp>
      <p:cxnSp>
        <p:nvCxnSpPr>
          <p:cNvPr id="439" name="Google Shape;439;p40"/>
          <p:cNvCxnSpPr/>
          <p:nvPr/>
        </p:nvCxnSpPr>
        <p:spPr>
          <a:xfrm rot="10800000">
            <a:off x="5403392" y="2743969"/>
            <a:ext cx="0" cy="498600"/>
          </a:xfrm>
          <a:prstGeom prst="straightConnector1">
            <a:avLst/>
          </a:prstGeom>
          <a:noFill/>
          <a:ln w="9525" cap="flat" cmpd="sng">
            <a:solidFill>
              <a:schemeClr val="accent6"/>
            </a:solidFill>
            <a:prstDash val="solid"/>
            <a:round/>
            <a:headEnd type="oval" w="med" len="med"/>
            <a:tailEnd type="oval" w="med" len="med"/>
          </a:ln>
        </p:spPr>
      </p:cxnSp>
      <p:sp>
        <p:nvSpPr>
          <p:cNvPr id="440" name="Google Shape;440;p40"/>
          <p:cNvSpPr txBox="1"/>
          <p:nvPr/>
        </p:nvSpPr>
        <p:spPr>
          <a:xfrm>
            <a:off x="5360735" y="3267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Red is the colour of danger and courage</a:t>
            </a:r>
            <a:endParaRPr sz="900">
              <a:solidFill>
                <a:schemeClr val="dk2"/>
              </a:solidFill>
              <a:latin typeface="Pontano Sans"/>
              <a:ea typeface="Pontano Sans"/>
              <a:cs typeface="Pontano Sans"/>
              <a:sym typeface="Pontano Sans"/>
            </a:endParaRPr>
          </a:p>
        </p:txBody>
      </p:sp>
      <p:cxnSp>
        <p:nvCxnSpPr>
          <p:cNvPr id="441" name="Google Shape;441;p40"/>
          <p:cNvCxnSpPr/>
          <p:nvPr/>
        </p:nvCxnSpPr>
        <p:spPr>
          <a:xfrm rot="10800000">
            <a:off x="6724627" y="2743969"/>
            <a:ext cx="0" cy="498600"/>
          </a:xfrm>
          <a:prstGeom prst="straightConnector1">
            <a:avLst/>
          </a:prstGeom>
          <a:noFill/>
          <a:ln w="9525" cap="flat" cmpd="sng">
            <a:solidFill>
              <a:schemeClr val="accent6"/>
            </a:solidFill>
            <a:prstDash val="solid"/>
            <a:round/>
            <a:headEnd type="oval" w="med" len="med"/>
            <a:tailEnd type="oval" w="med" len="med"/>
          </a:ln>
        </p:spPr>
      </p:cxnSp>
      <p:sp>
        <p:nvSpPr>
          <p:cNvPr id="442" name="Google Shape;442;p40"/>
          <p:cNvSpPr txBox="1"/>
          <p:nvPr/>
        </p:nvSpPr>
        <p:spPr>
          <a:xfrm>
            <a:off x="6691131" y="3267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Black is the color of ebony and of outer space</a:t>
            </a:r>
            <a:endParaRPr sz="900">
              <a:solidFill>
                <a:schemeClr val="dk2"/>
              </a:solidFill>
              <a:latin typeface="Pontano Sans"/>
              <a:ea typeface="Pontano Sans"/>
              <a:cs typeface="Pontano Sans"/>
              <a:sym typeface="Pontano Sans"/>
            </a:endParaRPr>
          </a:p>
        </p:txBody>
      </p:sp>
      <p:cxnSp>
        <p:nvCxnSpPr>
          <p:cNvPr id="443" name="Google Shape;443;p40"/>
          <p:cNvCxnSpPr/>
          <p:nvPr/>
        </p:nvCxnSpPr>
        <p:spPr>
          <a:xfrm rot="10800000">
            <a:off x="8045862" y="2743969"/>
            <a:ext cx="0" cy="498600"/>
          </a:xfrm>
          <a:prstGeom prst="straightConnector1">
            <a:avLst/>
          </a:prstGeom>
          <a:noFill/>
          <a:ln w="9525" cap="flat" cmpd="sng">
            <a:solidFill>
              <a:schemeClr val="accent6"/>
            </a:solidFill>
            <a:prstDash val="solid"/>
            <a:round/>
            <a:headEnd type="oval" w="med" len="med"/>
            <a:tailEnd type="oval" w="med" len="med"/>
          </a:ln>
        </p:spPr>
      </p:cxnSp>
      <p:sp>
        <p:nvSpPr>
          <p:cNvPr id="444" name="Google Shape;444;p40"/>
          <p:cNvSpPr txBox="1"/>
          <p:nvPr/>
        </p:nvSpPr>
        <p:spPr>
          <a:xfrm>
            <a:off x="8008073" y="3267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Yellow is the color of gold, butter and ripe lemons</a:t>
            </a:r>
            <a:endParaRPr sz="900">
              <a:solidFill>
                <a:schemeClr val="dk2"/>
              </a:solidFill>
              <a:latin typeface="Pontano Sans"/>
              <a:ea typeface="Pontano Sans"/>
              <a:cs typeface="Pontano Sans"/>
              <a:sym typeface="Pontano Sans"/>
            </a:endParaRPr>
          </a:p>
        </p:txBody>
      </p:sp>
      <p:sp>
        <p:nvSpPr>
          <p:cNvPr id="445" name="Google Shape;445;p40"/>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Timeline</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9"/>
        <p:cNvGrpSpPr/>
        <p:nvPr/>
      </p:nvGrpSpPr>
      <p:grpSpPr>
        <a:xfrm>
          <a:off x="0" y="0"/>
          <a:ext cx="0" cy="0"/>
          <a:chOff x="0" y="0"/>
          <a:chExt cx="0" cy="0"/>
        </a:xfrm>
      </p:grpSpPr>
      <p:sp>
        <p:nvSpPr>
          <p:cNvPr id="450" name="Google Shape;450;p4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rgbClr val="FFFFFF"/>
                </a:solidFill>
              </a:rPr>
              <a:t>28</a:t>
            </a:fld>
            <a:endParaRPr>
              <a:solidFill>
                <a:srgbClr val="FFFFFF"/>
              </a:solidFill>
            </a:endParaRPr>
          </a:p>
        </p:txBody>
      </p:sp>
      <p:sp>
        <p:nvSpPr>
          <p:cNvPr id="451" name="Google Shape;451;p41"/>
          <p:cNvSpPr/>
          <p:nvPr/>
        </p:nvSpPr>
        <p:spPr>
          <a:xfrm>
            <a:off x="0" y="2142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41"/>
          <p:cNvSpPr/>
          <p:nvPr/>
        </p:nvSpPr>
        <p:spPr>
          <a:xfrm>
            <a:off x="0" y="2142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53" name="Google Shape;453;p41"/>
          <p:cNvGrpSpPr/>
          <p:nvPr/>
        </p:nvGrpSpPr>
        <p:grpSpPr>
          <a:xfrm>
            <a:off x="1786339" y="1474801"/>
            <a:ext cx="473400" cy="473400"/>
            <a:chOff x="1786339" y="1703401"/>
            <a:chExt cx="473400" cy="473400"/>
          </a:xfrm>
        </p:grpSpPr>
        <p:sp>
          <p:nvSpPr>
            <p:cNvPr id="454" name="Google Shape;454;p41"/>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55" name="Google Shape;455;p41"/>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1</a:t>
              </a:r>
              <a:endParaRPr sz="600">
                <a:solidFill>
                  <a:schemeClr val="dk2"/>
                </a:solidFill>
                <a:latin typeface="Pontano Sans"/>
                <a:ea typeface="Pontano Sans"/>
                <a:cs typeface="Pontano Sans"/>
                <a:sym typeface="Pontano Sans"/>
              </a:endParaRPr>
            </a:p>
          </p:txBody>
        </p:sp>
      </p:grpSp>
      <p:grpSp>
        <p:nvGrpSpPr>
          <p:cNvPr id="456" name="Google Shape;456;p41"/>
          <p:cNvGrpSpPr/>
          <p:nvPr/>
        </p:nvGrpSpPr>
        <p:grpSpPr>
          <a:xfrm>
            <a:off x="3814414" y="1474801"/>
            <a:ext cx="473400" cy="473400"/>
            <a:chOff x="3814414" y="1703401"/>
            <a:chExt cx="473400" cy="473400"/>
          </a:xfrm>
        </p:grpSpPr>
        <p:sp>
          <p:nvSpPr>
            <p:cNvPr id="457" name="Google Shape;457;p41"/>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58" name="Google Shape;458;p41"/>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3</a:t>
              </a:r>
              <a:endParaRPr sz="600">
                <a:solidFill>
                  <a:schemeClr val="dk2"/>
                </a:solidFill>
                <a:latin typeface="Pontano Sans"/>
                <a:ea typeface="Pontano Sans"/>
                <a:cs typeface="Pontano Sans"/>
                <a:sym typeface="Pontano Sans"/>
              </a:endParaRPr>
            </a:p>
          </p:txBody>
        </p:sp>
      </p:grpSp>
      <p:grpSp>
        <p:nvGrpSpPr>
          <p:cNvPr id="459" name="Google Shape;459;p41"/>
          <p:cNvGrpSpPr/>
          <p:nvPr/>
        </p:nvGrpSpPr>
        <p:grpSpPr>
          <a:xfrm>
            <a:off x="5842489" y="1474801"/>
            <a:ext cx="473400" cy="473400"/>
            <a:chOff x="5842489" y="1703401"/>
            <a:chExt cx="473400" cy="473400"/>
          </a:xfrm>
        </p:grpSpPr>
        <p:sp>
          <p:nvSpPr>
            <p:cNvPr id="460" name="Google Shape;460;p41"/>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61" name="Google Shape;461;p41"/>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5</a:t>
              </a:r>
              <a:endParaRPr sz="600">
                <a:solidFill>
                  <a:schemeClr val="dk2"/>
                </a:solidFill>
                <a:latin typeface="Pontano Sans"/>
                <a:ea typeface="Pontano Sans"/>
                <a:cs typeface="Pontano Sans"/>
                <a:sym typeface="Pontano Sans"/>
              </a:endParaRPr>
            </a:p>
          </p:txBody>
        </p:sp>
      </p:grpSp>
      <p:grpSp>
        <p:nvGrpSpPr>
          <p:cNvPr id="462" name="Google Shape;462;p41"/>
          <p:cNvGrpSpPr/>
          <p:nvPr/>
        </p:nvGrpSpPr>
        <p:grpSpPr>
          <a:xfrm>
            <a:off x="6880814" y="3347700"/>
            <a:ext cx="473400" cy="473400"/>
            <a:chOff x="6880814" y="3576300"/>
            <a:chExt cx="473400" cy="473400"/>
          </a:xfrm>
        </p:grpSpPr>
        <p:sp>
          <p:nvSpPr>
            <p:cNvPr id="463" name="Google Shape;463;p41"/>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64" name="Google Shape;464;p41"/>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6</a:t>
              </a:r>
              <a:endParaRPr sz="600">
                <a:solidFill>
                  <a:schemeClr val="dk2"/>
                </a:solidFill>
                <a:latin typeface="Pontano Sans"/>
                <a:ea typeface="Pontano Sans"/>
                <a:cs typeface="Pontano Sans"/>
                <a:sym typeface="Pontano Sans"/>
              </a:endParaRPr>
            </a:p>
          </p:txBody>
        </p:sp>
      </p:grpSp>
      <p:grpSp>
        <p:nvGrpSpPr>
          <p:cNvPr id="465" name="Google Shape;465;p41"/>
          <p:cNvGrpSpPr/>
          <p:nvPr/>
        </p:nvGrpSpPr>
        <p:grpSpPr>
          <a:xfrm>
            <a:off x="4852739" y="3347700"/>
            <a:ext cx="473400" cy="473400"/>
            <a:chOff x="4852739" y="3576300"/>
            <a:chExt cx="473400" cy="473400"/>
          </a:xfrm>
        </p:grpSpPr>
        <p:sp>
          <p:nvSpPr>
            <p:cNvPr id="466" name="Google Shape;466;p41"/>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67" name="Google Shape;467;p41"/>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4</a:t>
              </a:r>
              <a:endParaRPr sz="600">
                <a:solidFill>
                  <a:schemeClr val="dk2"/>
                </a:solidFill>
                <a:latin typeface="Pontano Sans"/>
                <a:ea typeface="Pontano Sans"/>
                <a:cs typeface="Pontano Sans"/>
                <a:sym typeface="Pontano Sans"/>
              </a:endParaRPr>
            </a:p>
          </p:txBody>
        </p:sp>
      </p:grpSp>
      <p:grpSp>
        <p:nvGrpSpPr>
          <p:cNvPr id="468" name="Google Shape;468;p41"/>
          <p:cNvGrpSpPr/>
          <p:nvPr/>
        </p:nvGrpSpPr>
        <p:grpSpPr>
          <a:xfrm>
            <a:off x="2824664" y="3347700"/>
            <a:ext cx="473400" cy="473400"/>
            <a:chOff x="2824664" y="3576300"/>
            <a:chExt cx="473400" cy="473400"/>
          </a:xfrm>
        </p:grpSpPr>
        <p:sp>
          <p:nvSpPr>
            <p:cNvPr id="469" name="Google Shape;469;p41"/>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ntano Sans"/>
                <a:ea typeface="Pontano Sans"/>
                <a:cs typeface="Pontano Sans"/>
                <a:sym typeface="Pontano Sans"/>
              </a:endParaRPr>
            </a:p>
          </p:txBody>
        </p:sp>
        <p:sp>
          <p:nvSpPr>
            <p:cNvPr id="470" name="Google Shape;470;p41"/>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ontano Sans"/>
                  <a:ea typeface="Pontano Sans"/>
                  <a:cs typeface="Pontano Sans"/>
                  <a:sym typeface="Pontano Sans"/>
                </a:rPr>
                <a:t>2</a:t>
              </a:r>
              <a:endParaRPr sz="600">
                <a:solidFill>
                  <a:schemeClr val="dk2"/>
                </a:solidFill>
                <a:latin typeface="Pontano Sans"/>
                <a:ea typeface="Pontano Sans"/>
                <a:cs typeface="Pontano Sans"/>
                <a:sym typeface="Pontano Sans"/>
              </a:endParaRPr>
            </a:p>
          </p:txBody>
        </p:sp>
      </p:grpSp>
      <p:sp>
        <p:nvSpPr>
          <p:cNvPr id="471" name="Google Shape;471;p41"/>
          <p:cNvSpPr txBox="1"/>
          <p:nvPr/>
        </p:nvSpPr>
        <p:spPr>
          <a:xfrm>
            <a:off x="1379850" y="927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Blue is the colour of the clear sky and the deep sea</a:t>
            </a:r>
            <a:endParaRPr sz="900">
              <a:solidFill>
                <a:schemeClr val="dk2"/>
              </a:solidFill>
              <a:latin typeface="Pontano Sans"/>
              <a:ea typeface="Pontano Sans"/>
              <a:cs typeface="Pontano Sans"/>
              <a:sym typeface="Pontano Sans"/>
            </a:endParaRPr>
          </a:p>
        </p:txBody>
      </p:sp>
      <p:sp>
        <p:nvSpPr>
          <p:cNvPr id="472" name="Google Shape;472;p41"/>
          <p:cNvSpPr txBox="1"/>
          <p:nvPr/>
        </p:nvSpPr>
        <p:spPr>
          <a:xfrm>
            <a:off x="3377205" y="927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Red is the colour of danger and courage</a:t>
            </a:r>
            <a:endParaRPr sz="900">
              <a:solidFill>
                <a:schemeClr val="dk2"/>
              </a:solidFill>
              <a:latin typeface="Pontano Sans"/>
              <a:ea typeface="Pontano Sans"/>
              <a:cs typeface="Pontano Sans"/>
              <a:sym typeface="Pontano Sans"/>
            </a:endParaRPr>
          </a:p>
        </p:txBody>
      </p:sp>
      <p:sp>
        <p:nvSpPr>
          <p:cNvPr id="473" name="Google Shape;473;p41"/>
          <p:cNvSpPr txBox="1"/>
          <p:nvPr/>
        </p:nvSpPr>
        <p:spPr>
          <a:xfrm>
            <a:off x="5436010" y="927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Black is the color of ebony and of outer space</a:t>
            </a:r>
            <a:endParaRPr sz="900">
              <a:solidFill>
                <a:schemeClr val="dk2"/>
              </a:solidFill>
              <a:latin typeface="Pontano Sans"/>
              <a:ea typeface="Pontano Sans"/>
              <a:cs typeface="Pontano Sans"/>
              <a:sym typeface="Pontano Sans"/>
            </a:endParaRPr>
          </a:p>
        </p:txBody>
      </p:sp>
      <p:sp>
        <p:nvSpPr>
          <p:cNvPr id="474" name="Google Shape;474;p41"/>
          <p:cNvSpPr txBox="1"/>
          <p:nvPr/>
        </p:nvSpPr>
        <p:spPr>
          <a:xfrm>
            <a:off x="2418175" y="3835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Yellow is the color of gold, butter and ripe lemons</a:t>
            </a:r>
            <a:endParaRPr sz="900">
              <a:solidFill>
                <a:schemeClr val="dk2"/>
              </a:solidFill>
              <a:latin typeface="Pontano Sans"/>
              <a:ea typeface="Pontano Sans"/>
              <a:cs typeface="Pontano Sans"/>
              <a:sym typeface="Pontano Sans"/>
            </a:endParaRPr>
          </a:p>
        </p:txBody>
      </p:sp>
      <p:sp>
        <p:nvSpPr>
          <p:cNvPr id="475" name="Google Shape;475;p41"/>
          <p:cNvSpPr txBox="1"/>
          <p:nvPr/>
        </p:nvSpPr>
        <p:spPr>
          <a:xfrm>
            <a:off x="4446255" y="3835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White is the color of milk and fresh snow</a:t>
            </a:r>
            <a:endParaRPr sz="900">
              <a:solidFill>
                <a:schemeClr val="dk2"/>
              </a:solidFill>
              <a:latin typeface="Pontano Sans"/>
              <a:ea typeface="Pontano Sans"/>
              <a:cs typeface="Pontano Sans"/>
              <a:sym typeface="Pontano Sans"/>
            </a:endParaRPr>
          </a:p>
        </p:txBody>
      </p:sp>
      <p:sp>
        <p:nvSpPr>
          <p:cNvPr id="476" name="Google Shape;476;p41"/>
          <p:cNvSpPr txBox="1"/>
          <p:nvPr/>
        </p:nvSpPr>
        <p:spPr>
          <a:xfrm>
            <a:off x="6474335" y="3835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Pontano Sans"/>
                <a:ea typeface="Pontano Sans"/>
                <a:cs typeface="Pontano Sans"/>
                <a:sym typeface="Pontano Sans"/>
              </a:rPr>
              <a:t>Blue is the colour of the clear sky and the deep sea</a:t>
            </a:r>
            <a:endParaRPr sz="900">
              <a:solidFill>
                <a:schemeClr val="dk2"/>
              </a:solidFill>
              <a:latin typeface="Pontano Sans"/>
              <a:ea typeface="Pontano Sans"/>
              <a:cs typeface="Pontano Sans"/>
              <a:sym typeface="Pontano Sans"/>
            </a:endParaRPr>
          </a:p>
        </p:txBody>
      </p:sp>
      <p:sp>
        <p:nvSpPr>
          <p:cNvPr id="477" name="Google Shape;477;p41"/>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Roadmap</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2"/>
          <p:cNvSpPr txBox="1">
            <a:spLocks noGrp="1"/>
          </p:cNvSpPr>
          <p:nvPr>
            <p:ph type="title"/>
          </p:nvPr>
        </p:nvSpPr>
        <p:spPr>
          <a:xfrm>
            <a:off x="3957850" y="893225"/>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Gantt chart</a:t>
            </a:r>
            <a:endParaRPr/>
          </a:p>
        </p:txBody>
      </p:sp>
      <p:sp>
        <p:nvSpPr>
          <p:cNvPr id="483" name="Google Shape;483;p4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graphicFrame>
        <p:nvGraphicFramePr>
          <p:cNvPr id="484" name="Google Shape;484;p42"/>
          <p:cNvGraphicFramePr/>
          <p:nvPr/>
        </p:nvGraphicFramePr>
        <p:xfrm>
          <a:off x="3376500" y="1564481"/>
          <a:ext cx="3000000" cy="3000000"/>
        </p:xfrm>
        <a:graphic>
          <a:graphicData uri="http://schemas.openxmlformats.org/drawingml/2006/table">
            <a:tbl>
              <a:tblPr>
                <a:noFill/>
                <a:tableStyleId>{EF5688B0-4586-4F79-B386-ED4F693CF96F}</a:tableStyleId>
              </a:tblPr>
              <a:tblGrid>
                <a:gridCol w="581350">
                  <a:extLst>
                    <a:ext uri="{9D8B030D-6E8A-4147-A177-3AD203B41FA5}">
                      <a16:colId xmlns:a16="http://schemas.microsoft.com/office/drawing/2014/main" val="20000"/>
                    </a:ext>
                  </a:extLst>
                </a:gridCol>
                <a:gridCol w="29597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295975">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Pontano Sans"/>
                          <a:ea typeface="Pontano Sans"/>
                          <a:cs typeface="Pontano Sans"/>
                          <a:sym typeface="Pontano Sans"/>
                        </a:rPr>
                        <a:t>Week 1</a:t>
                      </a:r>
                      <a:endParaRPr sz="800" b="1">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Pontano Sans"/>
                          <a:ea typeface="Pontano Sans"/>
                          <a:cs typeface="Pontano Sans"/>
                          <a:sym typeface="Pontano Sans"/>
                        </a:rPr>
                        <a:t>Week 2</a:t>
                      </a:r>
                      <a:endParaRPr sz="800" b="1">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1</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2</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3</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4</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5</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6</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7</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8</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9</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10</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11</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12</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13</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14</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Pontano Sans"/>
                          <a:ea typeface="Pontano Sans"/>
                          <a:cs typeface="Pontano Sans"/>
                          <a:sym typeface="Pontano Sans"/>
                        </a:rPr>
                        <a:t>Task 1</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Pontano Sans"/>
                          <a:ea typeface="Pontano Sans"/>
                          <a:cs typeface="Pontano Sans"/>
                          <a:sym typeface="Pontano Sans"/>
                        </a:rPr>
                        <a:t>Task 2</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Pontano Sans"/>
                          <a:ea typeface="Pontano Sans"/>
                          <a:cs typeface="Pontano Sans"/>
                          <a:sym typeface="Pontano Sans"/>
                        </a:rPr>
                        <a:t>◆</a:t>
                      </a: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Pontano Sans"/>
                          <a:ea typeface="Pontano Sans"/>
                          <a:cs typeface="Pontano Sans"/>
                          <a:sym typeface="Pontano Sans"/>
                        </a:rPr>
                        <a:t>Task 3</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Pontano Sans"/>
                          <a:ea typeface="Pontano Sans"/>
                          <a:cs typeface="Pontano Sans"/>
                          <a:sym typeface="Pontano Sans"/>
                        </a:rPr>
                        <a:t>Task 4</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Pontano Sans"/>
                          <a:ea typeface="Pontano Sans"/>
                          <a:cs typeface="Pontano Sans"/>
                          <a:sym typeface="Pontano Sans"/>
                        </a:rPr>
                        <a:t>◆</a:t>
                      </a: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Pontano Sans"/>
                          <a:ea typeface="Pontano Sans"/>
                          <a:cs typeface="Pontano Sans"/>
                          <a:sym typeface="Pontano Sans"/>
                        </a:rPr>
                        <a:t>Task 5</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Pontano Sans"/>
                          <a:ea typeface="Pontano Sans"/>
                          <a:cs typeface="Pontano Sans"/>
                          <a:sym typeface="Pontano Sans"/>
                        </a:rPr>
                        <a:t>◆</a:t>
                      </a: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Pontano Sans"/>
                          <a:ea typeface="Pontano Sans"/>
                          <a:cs typeface="Pontano Sans"/>
                          <a:sym typeface="Pontano Sans"/>
                        </a:rPr>
                        <a:t>Task 6</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Pontano Sans"/>
                          <a:ea typeface="Pontano Sans"/>
                          <a:cs typeface="Pontano Sans"/>
                          <a:sym typeface="Pontano Sans"/>
                        </a:rPr>
                        <a:t>Task 7</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Pontano Sans"/>
                          <a:ea typeface="Pontano Sans"/>
                          <a:cs typeface="Pontano Sans"/>
                          <a:sym typeface="Pontano Sans"/>
                        </a:rPr>
                        <a:t>Task 8</a:t>
                      </a: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Pontano Sans"/>
                        <a:ea typeface="Pontano Sans"/>
                        <a:cs typeface="Pontano Sans"/>
                        <a:sym typeface="Pontano Sans"/>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pic>
        <p:nvPicPr>
          <p:cNvPr id="485" name="Google Shape;485;p42"/>
          <p:cNvPicPr preferRelativeResize="0"/>
          <p:nvPr/>
        </p:nvPicPr>
        <p:blipFill rotWithShape="1">
          <a:blip r:embed="rId3">
            <a:alphaModFix/>
          </a:blip>
          <a:srcRect l="4523" t="348" r="44644" b="22264"/>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ctrTitle"/>
          </p:nvPr>
        </p:nvSpPr>
        <p:spPr>
          <a:xfrm>
            <a:off x="4443413" y="2662025"/>
            <a:ext cx="4842391" cy="16663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b="1" i="0" dirty="0">
                <a:solidFill>
                  <a:srgbClr val="202124"/>
                </a:solidFill>
                <a:effectLst/>
                <a:latin typeface="arial" panose="020B0604020202020204" pitchFamily="34" charset="0"/>
              </a:rPr>
              <a:t>Ô nhiễm môi trường là</a:t>
            </a:r>
            <a:r>
              <a:rPr lang="vi-VN" sz="1800" b="0" i="0" dirty="0">
                <a:solidFill>
                  <a:srgbClr val="202124"/>
                </a:solidFill>
                <a:effectLst/>
                <a:latin typeface="arial" panose="020B0604020202020204" pitchFamily="34" charset="0"/>
              </a:rPr>
              <a:t> sự biến đổi tính chất vật lý, hóa học, sinh học của thành phần </a:t>
            </a:r>
            <a:r>
              <a:rPr lang="vi-VN" sz="1800" b="1" i="0" dirty="0">
                <a:solidFill>
                  <a:srgbClr val="202124"/>
                </a:solidFill>
                <a:effectLst/>
                <a:latin typeface="arial" panose="020B0604020202020204" pitchFamily="34" charset="0"/>
              </a:rPr>
              <a:t>môi trường</a:t>
            </a:r>
            <a:r>
              <a:rPr lang="vi-VN" sz="1800" b="0" i="0" dirty="0">
                <a:solidFill>
                  <a:srgbClr val="202124"/>
                </a:solidFill>
                <a:effectLst/>
                <a:latin typeface="arial" panose="020B0604020202020204" pitchFamily="34" charset="0"/>
              </a:rPr>
              <a:t> không phù hợp với quy chuẩn kỹ thuật </a:t>
            </a:r>
            <a:r>
              <a:rPr lang="vi-VN" sz="1800" b="1" i="0" dirty="0">
                <a:solidFill>
                  <a:srgbClr val="202124"/>
                </a:solidFill>
                <a:effectLst/>
                <a:latin typeface="arial" panose="020B0604020202020204" pitchFamily="34" charset="0"/>
              </a:rPr>
              <a:t>môi trường</a:t>
            </a:r>
            <a:r>
              <a:rPr lang="vi-VN" sz="1800" b="0" i="0" dirty="0">
                <a:solidFill>
                  <a:srgbClr val="202124"/>
                </a:solidFill>
                <a:effectLst/>
                <a:latin typeface="arial" panose="020B0604020202020204" pitchFamily="34" charset="0"/>
              </a:rPr>
              <a:t>, tiêu chuẩn </a:t>
            </a:r>
            <a:r>
              <a:rPr lang="vi-VN" sz="1800" b="1" i="0" dirty="0">
                <a:solidFill>
                  <a:srgbClr val="202124"/>
                </a:solidFill>
                <a:effectLst/>
                <a:latin typeface="arial" panose="020B0604020202020204" pitchFamily="34" charset="0"/>
              </a:rPr>
              <a:t>môi trường</a:t>
            </a:r>
            <a:r>
              <a:rPr lang="vi-VN" sz="1800" b="0" i="0" dirty="0">
                <a:solidFill>
                  <a:srgbClr val="202124"/>
                </a:solidFill>
                <a:effectLst/>
                <a:latin typeface="arial" panose="020B0604020202020204" pitchFamily="34" charset="0"/>
              </a:rPr>
              <a:t> gây ảnh hưởng xấu đến sức khỏe con người, sinh vật và tự nhiên</a:t>
            </a:r>
            <a:endParaRPr sz="1800" dirty="0"/>
          </a:p>
        </p:txBody>
      </p:sp>
      <p:sp>
        <p:nvSpPr>
          <p:cNvPr id="125" name="Google Shape;125;p16"/>
          <p:cNvSpPr txBox="1">
            <a:spLocks noGrp="1"/>
          </p:cNvSpPr>
          <p:nvPr>
            <p:ph type="subTitle" idx="1"/>
          </p:nvPr>
        </p:nvSpPr>
        <p:spPr>
          <a:xfrm>
            <a:off x="4672013" y="1507837"/>
            <a:ext cx="4529137" cy="784800"/>
          </a:xfrm>
          <a:prstGeom prst="rect">
            <a:avLst/>
          </a:prstGeom>
        </p:spPr>
        <p:txBody>
          <a:bodyPr spcFirstLastPara="1" wrap="square" lIns="91425" tIns="91425" rIns="91425" bIns="91425" anchor="t" anchorCtr="0">
            <a:noAutofit/>
          </a:bodyPr>
          <a:lstStyle/>
          <a:p>
            <a:pPr algn="ctr"/>
            <a:r>
              <a:rPr lang="vi-VN" sz="2800" b="1" dirty="0"/>
              <a:t>1</a:t>
            </a:r>
            <a:r>
              <a:rPr lang="vi-VN" sz="2800" b="1" dirty="0">
                <a:solidFill>
                  <a:schemeClr val="bg1"/>
                </a:solidFill>
              </a:rPr>
              <a:t>.</a:t>
            </a:r>
            <a:r>
              <a:rPr lang="vi-VN" sz="2800" b="1" i="0" dirty="0">
                <a:solidFill>
                  <a:schemeClr val="bg1"/>
                </a:solidFill>
                <a:effectLst/>
                <a:latin typeface="ff1"/>
              </a:rPr>
              <a:t> </a:t>
            </a:r>
            <a:r>
              <a:rPr lang="vi-VN" sz="2800" b="1" dirty="0">
                <a:solidFill>
                  <a:schemeClr val="bg1"/>
                </a:solidFill>
                <a:latin typeface="ff1"/>
              </a:rPr>
              <a:t>Ô</a:t>
            </a:r>
            <a:r>
              <a:rPr lang="vi-VN" sz="2800" b="1" i="0" dirty="0">
                <a:solidFill>
                  <a:schemeClr val="bg1"/>
                </a:solidFill>
                <a:effectLst/>
                <a:latin typeface="ff1"/>
              </a:rPr>
              <a:t> nhiễm môi trường là gì ?</a:t>
            </a:r>
          </a:p>
          <a:p>
            <a:pPr marL="0" lvl="0" indent="0" algn="l" rtl="0">
              <a:spcBef>
                <a:spcPts val="0"/>
              </a:spcBef>
              <a:spcAft>
                <a:spcPts val="0"/>
              </a:spcAft>
              <a:buNone/>
            </a:pPr>
            <a:r>
              <a:rPr lang="vi-VN" dirty="0"/>
              <a:t> </a:t>
            </a:r>
            <a:endParaRPr dirty="0"/>
          </a:p>
        </p:txBody>
      </p:sp>
      <p:pic>
        <p:nvPicPr>
          <p:cNvPr id="126" name="Google Shape;126;p16"/>
          <p:cNvPicPr preferRelativeResize="0"/>
          <p:nvPr/>
        </p:nvPicPr>
        <p:blipFill rotWithShape="1">
          <a:blip r:embed="rId3">
            <a:alphaModFix/>
          </a:blip>
          <a:srcRect l="8436" r="8444"/>
          <a:stretch/>
        </p:blipFill>
        <p:spPr>
          <a:xfrm>
            <a:off x="2125100" y="448629"/>
            <a:ext cx="2708355" cy="3258307"/>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9"/>
        <p:cNvGrpSpPr/>
        <p:nvPr/>
      </p:nvGrpSpPr>
      <p:grpSpPr>
        <a:xfrm>
          <a:off x="0" y="0"/>
          <a:ext cx="0" cy="0"/>
          <a:chOff x="0" y="0"/>
          <a:chExt cx="0" cy="0"/>
        </a:xfrm>
      </p:grpSpPr>
      <p:sp>
        <p:nvSpPr>
          <p:cNvPr id="490" name="Google Shape;490;p43"/>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rgbClr val="FFFFFF"/>
                </a:solidFill>
              </a:rPr>
              <a:t>30</a:t>
            </a:fld>
            <a:endParaRPr>
              <a:solidFill>
                <a:srgbClr val="FFFFFF"/>
              </a:solidFill>
            </a:endParaRPr>
          </a:p>
        </p:txBody>
      </p:sp>
      <p:sp>
        <p:nvSpPr>
          <p:cNvPr id="491" name="Google Shape;491;p43"/>
          <p:cNvSpPr/>
          <p:nvPr/>
        </p:nvSpPr>
        <p:spPr>
          <a:xfrm>
            <a:off x="933425" y="1151100"/>
            <a:ext cx="3572700" cy="13458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Pontano Sans"/>
                <a:ea typeface="Pontano Sans"/>
                <a:cs typeface="Pontano Sans"/>
                <a:sym typeface="Pontano Sans"/>
              </a:rPr>
              <a:t>STRENGTHS</a:t>
            </a:r>
            <a:endParaRPr b="1">
              <a:solidFill>
                <a:schemeClr val="dk1"/>
              </a:solidFill>
              <a:latin typeface="Pontano Sans"/>
              <a:ea typeface="Pontano Sans"/>
              <a:cs typeface="Pontano Sans"/>
              <a:sym typeface="Pontano Sans"/>
            </a:endParaRPr>
          </a:p>
          <a:p>
            <a:pPr marL="0" lvl="0" indent="0" algn="l" rtl="0">
              <a:spcBef>
                <a:spcPts val="600"/>
              </a:spcBef>
              <a:spcAft>
                <a:spcPts val="600"/>
              </a:spcAft>
              <a:buNone/>
            </a:pPr>
            <a:r>
              <a:rPr lang="en">
                <a:solidFill>
                  <a:schemeClr val="dk1"/>
                </a:solidFill>
                <a:latin typeface="Pontano Sans"/>
                <a:ea typeface="Pontano Sans"/>
                <a:cs typeface="Pontano Sans"/>
                <a:sym typeface="Pontano Sans"/>
              </a:rPr>
              <a:t>Blue is the colour of the clear sky and the deep sea</a:t>
            </a:r>
            <a:endParaRPr>
              <a:solidFill>
                <a:schemeClr val="dk1"/>
              </a:solidFill>
              <a:latin typeface="Pontano Sans"/>
              <a:ea typeface="Pontano Sans"/>
              <a:cs typeface="Pontano Sans"/>
              <a:sym typeface="Pontano Sans"/>
            </a:endParaRPr>
          </a:p>
        </p:txBody>
      </p:sp>
      <p:sp>
        <p:nvSpPr>
          <p:cNvPr id="492" name="Google Shape;492;p43"/>
          <p:cNvSpPr/>
          <p:nvPr/>
        </p:nvSpPr>
        <p:spPr>
          <a:xfrm>
            <a:off x="4653971" y="1151100"/>
            <a:ext cx="3572700" cy="13458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Pontano Sans"/>
                <a:ea typeface="Pontano Sans"/>
                <a:cs typeface="Pontano Sans"/>
                <a:sym typeface="Pontano Sans"/>
              </a:rPr>
              <a:t>WEAKNESSES</a:t>
            </a:r>
            <a:endParaRPr b="1">
              <a:solidFill>
                <a:schemeClr val="dk1"/>
              </a:solidFill>
              <a:latin typeface="Pontano Sans"/>
              <a:ea typeface="Pontano Sans"/>
              <a:cs typeface="Pontano Sans"/>
              <a:sym typeface="Pontano Sans"/>
            </a:endParaRPr>
          </a:p>
          <a:p>
            <a:pPr marL="0" lvl="0" indent="0" algn="r" rtl="0">
              <a:spcBef>
                <a:spcPts val="600"/>
              </a:spcBef>
              <a:spcAft>
                <a:spcPts val="600"/>
              </a:spcAft>
              <a:buNone/>
            </a:pPr>
            <a:r>
              <a:rPr lang="en">
                <a:solidFill>
                  <a:schemeClr val="dk1"/>
                </a:solidFill>
                <a:latin typeface="Pontano Sans"/>
                <a:ea typeface="Pontano Sans"/>
                <a:cs typeface="Pontano Sans"/>
                <a:sym typeface="Pontano Sans"/>
              </a:rPr>
              <a:t>Yellow is the color of gold, butter and ripe lemons</a:t>
            </a:r>
            <a:endParaRPr>
              <a:solidFill>
                <a:schemeClr val="dk1"/>
              </a:solidFill>
              <a:latin typeface="Pontano Sans"/>
              <a:ea typeface="Pontano Sans"/>
              <a:cs typeface="Pontano Sans"/>
              <a:sym typeface="Pontano Sans"/>
            </a:endParaRPr>
          </a:p>
        </p:txBody>
      </p:sp>
      <p:sp>
        <p:nvSpPr>
          <p:cNvPr id="493" name="Google Shape;493;p43"/>
          <p:cNvSpPr/>
          <p:nvPr/>
        </p:nvSpPr>
        <p:spPr>
          <a:xfrm>
            <a:off x="933425" y="2644728"/>
            <a:ext cx="3572700" cy="13458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Pontano Sans"/>
              <a:ea typeface="Pontano Sans"/>
              <a:cs typeface="Pontano Sans"/>
              <a:sym typeface="Pontano Sans"/>
            </a:endParaRPr>
          </a:p>
          <a:p>
            <a:pPr marL="0" lvl="0" indent="0" algn="l" rtl="0">
              <a:spcBef>
                <a:spcPts val="600"/>
              </a:spcBef>
              <a:spcAft>
                <a:spcPts val="0"/>
              </a:spcAft>
              <a:buClr>
                <a:schemeClr val="dk1"/>
              </a:buClr>
              <a:buSzPts val="1100"/>
              <a:buFont typeface="Arial"/>
              <a:buNone/>
            </a:pPr>
            <a:r>
              <a:rPr lang="en">
                <a:solidFill>
                  <a:schemeClr val="dk1"/>
                </a:solidFill>
                <a:latin typeface="Pontano Sans"/>
                <a:ea typeface="Pontano Sans"/>
                <a:cs typeface="Pontano Sans"/>
                <a:sym typeface="Pontano Sans"/>
              </a:rPr>
              <a:t>Black is the color of ebony and of outer space</a:t>
            </a:r>
            <a:endParaRPr>
              <a:solidFill>
                <a:schemeClr val="dk1"/>
              </a:solidFill>
              <a:latin typeface="Pontano Sans"/>
              <a:ea typeface="Pontano Sans"/>
              <a:cs typeface="Pontano Sans"/>
              <a:sym typeface="Pontano Sans"/>
            </a:endParaRPr>
          </a:p>
          <a:p>
            <a:pPr marL="0" lvl="0" indent="0" algn="l" rtl="0">
              <a:spcBef>
                <a:spcPts val="600"/>
              </a:spcBef>
              <a:spcAft>
                <a:spcPts val="600"/>
              </a:spcAft>
              <a:buClr>
                <a:schemeClr val="dk1"/>
              </a:buClr>
              <a:buSzPts val="1100"/>
              <a:buFont typeface="Arial"/>
              <a:buNone/>
            </a:pPr>
            <a:r>
              <a:rPr lang="en" b="1">
                <a:solidFill>
                  <a:schemeClr val="dk1"/>
                </a:solidFill>
                <a:latin typeface="Pontano Sans"/>
                <a:ea typeface="Pontano Sans"/>
                <a:cs typeface="Pontano Sans"/>
                <a:sym typeface="Pontano Sans"/>
              </a:rPr>
              <a:t>OPPORTUNITIES</a:t>
            </a:r>
            <a:endParaRPr>
              <a:solidFill>
                <a:schemeClr val="dk1"/>
              </a:solidFill>
              <a:latin typeface="Pontano Sans"/>
              <a:ea typeface="Pontano Sans"/>
              <a:cs typeface="Pontano Sans"/>
              <a:sym typeface="Pontano Sans"/>
            </a:endParaRPr>
          </a:p>
        </p:txBody>
      </p:sp>
      <p:sp>
        <p:nvSpPr>
          <p:cNvPr id="494" name="Google Shape;494;p43"/>
          <p:cNvSpPr/>
          <p:nvPr/>
        </p:nvSpPr>
        <p:spPr>
          <a:xfrm>
            <a:off x="4653971" y="2644728"/>
            <a:ext cx="3572700" cy="13458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Pontano Sans"/>
                <a:ea typeface="Pontano Sans"/>
                <a:cs typeface="Pontano Sans"/>
                <a:sym typeface="Pontano Sans"/>
              </a:rPr>
              <a:t>White is the color of milk and fresh snow</a:t>
            </a:r>
            <a:endParaRPr>
              <a:solidFill>
                <a:schemeClr val="dk1"/>
              </a:solidFill>
              <a:latin typeface="Pontano Sans"/>
              <a:ea typeface="Pontano Sans"/>
              <a:cs typeface="Pontano Sans"/>
              <a:sym typeface="Pontano Sans"/>
            </a:endParaRPr>
          </a:p>
          <a:p>
            <a:pPr marL="0" lvl="0" indent="0" algn="r" rtl="0">
              <a:spcBef>
                <a:spcPts val="600"/>
              </a:spcBef>
              <a:spcAft>
                <a:spcPts val="600"/>
              </a:spcAft>
              <a:buNone/>
            </a:pPr>
            <a:r>
              <a:rPr lang="en" b="1">
                <a:solidFill>
                  <a:schemeClr val="dk1"/>
                </a:solidFill>
                <a:latin typeface="Pontano Sans"/>
                <a:ea typeface="Pontano Sans"/>
                <a:cs typeface="Pontano Sans"/>
                <a:sym typeface="Pontano Sans"/>
              </a:rPr>
              <a:t>THREATS</a:t>
            </a:r>
            <a:endParaRPr>
              <a:solidFill>
                <a:schemeClr val="dk1"/>
              </a:solidFill>
              <a:latin typeface="Pontano Sans"/>
              <a:ea typeface="Pontano Sans"/>
              <a:cs typeface="Pontano Sans"/>
              <a:sym typeface="Pontano Sans"/>
            </a:endParaRPr>
          </a:p>
        </p:txBody>
      </p:sp>
      <p:sp>
        <p:nvSpPr>
          <p:cNvPr id="495" name="Google Shape;495;p43"/>
          <p:cNvSpPr/>
          <p:nvPr/>
        </p:nvSpPr>
        <p:spPr>
          <a:xfrm>
            <a:off x="3480593" y="1469607"/>
            <a:ext cx="2052900" cy="20529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rot="5400000">
            <a:off x="3628741" y="1469607"/>
            <a:ext cx="2052900" cy="20529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rot="10800000">
            <a:off x="3628741" y="1618899"/>
            <a:ext cx="2052900" cy="20529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rot="-5400000">
            <a:off x="3480593" y="1618899"/>
            <a:ext cx="2052900" cy="20529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4007841" y="1897852"/>
            <a:ext cx="246032" cy="390808"/>
          </a:xfrm>
          <a:prstGeom prst="rect">
            <a:avLst/>
          </a:prstGeom>
        </p:spPr>
        <p:txBody>
          <a:bodyPr>
            <a:prstTxWarp prst="textPlain">
              <a:avLst/>
            </a:prstTxWarp>
          </a:bodyPr>
          <a:lstStyle/>
          <a:p>
            <a:pPr lvl="0" algn="ctr"/>
            <a:r>
              <a:rPr b="1" i="0">
                <a:ln>
                  <a:noFill/>
                </a:ln>
                <a:solidFill>
                  <a:schemeClr val="lt1"/>
                </a:solidFill>
                <a:latin typeface="Dosis"/>
              </a:rPr>
              <a:t>S</a:t>
            </a:r>
          </a:p>
        </p:txBody>
      </p:sp>
      <p:sp>
        <p:nvSpPr>
          <p:cNvPr id="500" name="Google Shape;500;p43"/>
          <p:cNvSpPr/>
          <p:nvPr/>
        </p:nvSpPr>
        <p:spPr>
          <a:xfrm>
            <a:off x="4870491" y="1904409"/>
            <a:ext cx="453768" cy="386612"/>
          </a:xfrm>
          <a:prstGeom prst="rect">
            <a:avLst/>
          </a:prstGeom>
        </p:spPr>
        <p:txBody>
          <a:bodyPr>
            <a:prstTxWarp prst="textPlain">
              <a:avLst/>
            </a:prstTxWarp>
          </a:bodyPr>
          <a:lstStyle/>
          <a:p>
            <a:pPr lvl="0" algn="ctr"/>
            <a:r>
              <a:rPr b="1" i="0">
                <a:ln>
                  <a:noFill/>
                </a:ln>
                <a:solidFill>
                  <a:schemeClr val="lt1"/>
                </a:solidFill>
                <a:latin typeface="Dosis"/>
              </a:rPr>
              <a:t>W</a:t>
            </a:r>
          </a:p>
        </p:txBody>
      </p:sp>
      <p:sp>
        <p:nvSpPr>
          <p:cNvPr id="501" name="Google Shape;501;p43"/>
          <p:cNvSpPr/>
          <p:nvPr/>
        </p:nvSpPr>
        <p:spPr>
          <a:xfrm>
            <a:off x="3978464" y="2837581"/>
            <a:ext cx="246032" cy="386612"/>
          </a:xfrm>
          <a:prstGeom prst="rect">
            <a:avLst/>
          </a:prstGeom>
        </p:spPr>
        <p:txBody>
          <a:bodyPr>
            <a:prstTxWarp prst="textPlain">
              <a:avLst/>
            </a:prstTxWarp>
          </a:bodyPr>
          <a:lstStyle/>
          <a:p>
            <a:pPr lvl="0" algn="ctr"/>
            <a:r>
              <a:rPr b="1" i="0">
                <a:ln>
                  <a:noFill/>
                </a:ln>
                <a:solidFill>
                  <a:schemeClr val="lt1"/>
                </a:solidFill>
                <a:latin typeface="Dosis"/>
              </a:rPr>
              <a:t>O</a:t>
            </a:r>
          </a:p>
        </p:txBody>
      </p:sp>
      <p:sp>
        <p:nvSpPr>
          <p:cNvPr id="502" name="Google Shape;502;p43"/>
          <p:cNvSpPr/>
          <p:nvPr/>
        </p:nvSpPr>
        <p:spPr>
          <a:xfrm>
            <a:off x="4967539" y="2844138"/>
            <a:ext cx="264917" cy="383464"/>
          </a:xfrm>
          <a:prstGeom prst="rect">
            <a:avLst/>
          </a:prstGeom>
        </p:spPr>
        <p:txBody>
          <a:bodyPr>
            <a:prstTxWarp prst="textPlain">
              <a:avLst/>
            </a:prstTxWarp>
          </a:bodyPr>
          <a:lstStyle/>
          <a:p>
            <a:pPr lvl="0" algn="ctr"/>
            <a:r>
              <a:rPr b="1" i="0">
                <a:ln>
                  <a:noFill/>
                </a:ln>
                <a:solidFill>
                  <a:schemeClr val="lt1"/>
                </a:solidFill>
                <a:latin typeface="Dosis"/>
              </a:rPr>
              <a:t>T</a:t>
            </a:r>
          </a:p>
        </p:txBody>
      </p:sp>
      <p:sp>
        <p:nvSpPr>
          <p:cNvPr id="503" name="Google Shape;503;p43"/>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SWOT Analysis</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Business Model Canvas</a:t>
            </a:r>
            <a:endParaRPr sz="1200">
              <a:solidFill>
                <a:schemeClr val="lt1"/>
              </a:solidFill>
            </a:endParaRPr>
          </a:p>
        </p:txBody>
      </p:sp>
      <p:sp>
        <p:nvSpPr>
          <p:cNvPr id="509" name="Google Shape;509;p44"/>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sp>
        <p:nvSpPr>
          <p:cNvPr id="510" name="Google Shape;510;p44"/>
          <p:cNvSpPr txBox="1"/>
          <p:nvPr/>
        </p:nvSpPr>
        <p:spPr>
          <a:xfrm>
            <a:off x="1986120" y="467025"/>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Pontano Sans"/>
                <a:ea typeface="Pontano Sans"/>
                <a:cs typeface="Pontano Sans"/>
                <a:sym typeface="Pontano Sans"/>
              </a:rPr>
              <a:t>Key Activities</a:t>
            </a:r>
            <a:endParaRPr sz="900" b="1">
              <a:solidFill>
                <a:schemeClr val="dk1"/>
              </a:solidFill>
              <a:latin typeface="Pontano Sans"/>
              <a:ea typeface="Pontano Sans"/>
              <a:cs typeface="Pontano Sans"/>
              <a:sym typeface="Pontano Sans"/>
            </a:endParaRPr>
          </a:p>
          <a:p>
            <a:pPr marL="0" lvl="0" indent="0" algn="l" rtl="0">
              <a:spcBef>
                <a:spcPts val="400"/>
              </a:spcBef>
              <a:spcAft>
                <a:spcPts val="400"/>
              </a:spcAft>
              <a:buClr>
                <a:schemeClr val="dk1"/>
              </a:buClr>
              <a:buSzPts val="1100"/>
              <a:buFont typeface="Arial"/>
              <a:buNone/>
            </a:pPr>
            <a:r>
              <a:rPr lang="en" sz="800">
                <a:solidFill>
                  <a:schemeClr val="dk2"/>
                </a:solidFill>
                <a:latin typeface="Pontano Sans"/>
                <a:ea typeface="Pontano Sans"/>
                <a:cs typeface="Pontano Sans"/>
                <a:sym typeface="Pontano Sans"/>
              </a:rPr>
              <a:t>Insert your content</a:t>
            </a:r>
            <a:endParaRPr sz="800" b="1">
              <a:solidFill>
                <a:schemeClr val="dk2"/>
              </a:solidFill>
              <a:latin typeface="Pontano Sans"/>
              <a:ea typeface="Pontano Sans"/>
              <a:cs typeface="Pontano Sans"/>
              <a:sym typeface="Pontano Sans"/>
            </a:endParaRPr>
          </a:p>
        </p:txBody>
      </p:sp>
      <p:sp>
        <p:nvSpPr>
          <p:cNvPr id="511" name="Google Shape;511;p44"/>
          <p:cNvSpPr txBox="1"/>
          <p:nvPr/>
        </p:nvSpPr>
        <p:spPr>
          <a:xfrm>
            <a:off x="1986120" y="2061694"/>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Pontano Sans"/>
                <a:ea typeface="Pontano Sans"/>
                <a:cs typeface="Pontano Sans"/>
                <a:sym typeface="Pontano Sans"/>
              </a:rPr>
              <a:t>Key Resources</a:t>
            </a:r>
            <a:endParaRPr sz="900" b="1">
              <a:solidFill>
                <a:schemeClr val="dk1"/>
              </a:solidFill>
              <a:latin typeface="Pontano Sans"/>
              <a:ea typeface="Pontano Sans"/>
              <a:cs typeface="Pontano Sans"/>
              <a:sym typeface="Pontano Sans"/>
            </a:endParaRPr>
          </a:p>
          <a:p>
            <a:pPr marL="0" lvl="0" indent="0" algn="l" rtl="0">
              <a:spcBef>
                <a:spcPts val="400"/>
              </a:spcBef>
              <a:spcAft>
                <a:spcPts val="400"/>
              </a:spcAft>
              <a:buClr>
                <a:schemeClr val="dk1"/>
              </a:buClr>
              <a:buSzPts val="1100"/>
              <a:buFont typeface="Arial"/>
              <a:buNone/>
            </a:pPr>
            <a:r>
              <a:rPr lang="en" sz="800">
                <a:solidFill>
                  <a:schemeClr val="dk2"/>
                </a:solidFill>
                <a:latin typeface="Pontano Sans"/>
                <a:ea typeface="Pontano Sans"/>
                <a:cs typeface="Pontano Sans"/>
                <a:sym typeface="Pontano Sans"/>
              </a:rPr>
              <a:t>Insert your content</a:t>
            </a:r>
            <a:endParaRPr sz="900" b="1">
              <a:solidFill>
                <a:schemeClr val="dk1"/>
              </a:solidFill>
              <a:latin typeface="Pontano Sans"/>
              <a:ea typeface="Pontano Sans"/>
              <a:cs typeface="Pontano Sans"/>
              <a:sym typeface="Pontano Sans"/>
            </a:endParaRPr>
          </a:p>
        </p:txBody>
      </p:sp>
      <p:sp>
        <p:nvSpPr>
          <p:cNvPr id="512" name="Google Shape;512;p44"/>
          <p:cNvSpPr txBox="1"/>
          <p:nvPr/>
        </p:nvSpPr>
        <p:spPr>
          <a:xfrm>
            <a:off x="3710040" y="467025"/>
            <a:ext cx="1723800" cy="3189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Pontano Sans"/>
                <a:ea typeface="Pontano Sans"/>
                <a:cs typeface="Pontano Sans"/>
                <a:sym typeface="Pontano Sans"/>
              </a:rPr>
              <a:t>Value Propositions</a:t>
            </a:r>
            <a:endParaRPr sz="900" b="1">
              <a:solidFill>
                <a:schemeClr val="dk1"/>
              </a:solidFill>
              <a:latin typeface="Pontano Sans"/>
              <a:ea typeface="Pontano Sans"/>
              <a:cs typeface="Pontano Sans"/>
              <a:sym typeface="Pontano Sans"/>
            </a:endParaRPr>
          </a:p>
          <a:p>
            <a:pPr marL="0" lvl="0" indent="0" algn="l" rtl="0">
              <a:spcBef>
                <a:spcPts val="400"/>
              </a:spcBef>
              <a:spcAft>
                <a:spcPts val="400"/>
              </a:spcAft>
              <a:buClr>
                <a:schemeClr val="dk1"/>
              </a:buClr>
              <a:buSzPts val="1100"/>
              <a:buFont typeface="Arial"/>
              <a:buNone/>
            </a:pPr>
            <a:r>
              <a:rPr lang="en" sz="800">
                <a:solidFill>
                  <a:schemeClr val="dk2"/>
                </a:solidFill>
                <a:latin typeface="Pontano Sans"/>
                <a:ea typeface="Pontano Sans"/>
                <a:cs typeface="Pontano Sans"/>
                <a:sym typeface="Pontano Sans"/>
              </a:rPr>
              <a:t>Insert your content</a:t>
            </a:r>
            <a:endParaRPr sz="900" b="1">
              <a:solidFill>
                <a:schemeClr val="dk1"/>
              </a:solidFill>
              <a:latin typeface="Pontano Sans"/>
              <a:ea typeface="Pontano Sans"/>
              <a:cs typeface="Pontano Sans"/>
              <a:sym typeface="Pontano Sans"/>
            </a:endParaRPr>
          </a:p>
        </p:txBody>
      </p:sp>
      <p:sp>
        <p:nvSpPr>
          <p:cNvPr id="513" name="Google Shape;513;p44"/>
          <p:cNvSpPr txBox="1"/>
          <p:nvPr/>
        </p:nvSpPr>
        <p:spPr>
          <a:xfrm>
            <a:off x="5433959" y="467025"/>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Pontano Sans"/>
                <a:ea typeface="Pontano Sans"/>
                <a:cs typeface="Pontano Sans"/>
                <a:sym typeface="Pontano Sans"/>
              </a:rPr>
              <a:t>Customer Relationships</a:t>
            </a:r>
            <a:endParaRPr sz="900" b="1">
              <a:solidFill>
                <a:schemeClr val="dk1"/>
              </a:solidFill>
              <a:latin typeface="Pontano Sans"/>
              <a:ea typeface="Pontano Sans"/>
              <a:cs typeface="Pontano Sans"/>
              <a:sym typeface="Pontano Sans"/>
            </a:endParaRPr>
          </a:p>
          <a:p>
            <a:pPr marL="0" lvl="0" indent="0" algn="l" rtl="0">
              <a:spcBef>
                <a:spcPts val="400"/>
              </a:spcBef>
              <a:spcAft>
                <a:spcPts val="400"/>
              </a:spcAft>
              <a:buClr>
                <a:schemeClr val="dk1"/>
              </a:buClr>
              <a:buSzPts val="1100"/>
              <a:buFont typeface="Arial"/>
              <a:buNone/>
            </a:pPr>
            <a:r>
              <a:rPr lang="en" sz="800">
                <a:solidFill>
                  <a:schemeClr val="dk2"/>
                </a:solidFill>
                <a:latin typeface="Pontano Sans"/>
                <a:ea typeface="Pontano Sans"/>
                <a:cs typeface="Pontano Sans"/>
                <a:sym typeface="Pontano Sans"/>
              </a:rPr>
              <a:t>Insert your content</a:t>
            </a:r>
            <a:endParaRPr sz="900" b="1">
              <a:solidFill>
                <a:schemeClr val="dk1"/>
              </a:solidFill>
              <a:latin typeface="Pontano Sans"/>
              <a:ea typeface="Pontano Sans"/>
              <a:cs typeface="Pontano Sans"/>
              <a:sym typeface="Pontano Sans"/>
            </a:endParaRPr>
          </a:p>
        </p:txBody>
      </p:sp>
      <p:sp>
        <p:nvSpPr>
          <p:cNvPr id="514" name="Google Shape;514;p44"/>
          <p:cNvSpPr txBox="1"/>
          <p:nvPr/>
        </p:nvSpPr>
        <p:spPr>
          <a:xfrm>
            <a:off x="5433959" y="2061694"/>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Pontano Sans"/>
                <a:ea typeface="Pontano Sans"/>
                <a:cs typeface="Pontano Sans"/>
                <a:sym typeface="Pontano Sans"/>
              </a:rPr>
              <a:t>Channels</a:t>
            </a:r>
            <a:endParaRPr sz="900" b="1">
              <a:solidFill>
                <a:schemeClr val="dk1"/>
              </a:solidFill>
              <a:latin typeface="Pontano Sans"/>
              <a:ea typeface="Pontano Sans"/>
              <a:cs typeface="Pontano Sans"/>
              <a:sym typeface="Pontano Sans"/>
            </a:endParaRPr>
          </a:p>
          <a:p>
            <a:pPr marL="0" lvl="0" indent="0" algn="l" rtl="0">
              <a:spcBef>
                <a:spcPts val="400"/>
              </a:spcBef>
              <a:spcAft>
                <a:spcPts val="400"/>
              </a:spcAft>
              <a:buClr>
                <a:schemeClr val="dk1"/>
              </a:buClr>
              <a:buSzPts val="1100"/>
              <a:buFont typeface="Arial"/>
              <a:buNone/>
            </a:pPr>
            <a:r>
              <a:rPr lang="en" sz="800">
                <a:solidFill>
                  <a:schemeClr val="dk2"/>
                </a:solidFill>
                <a:latin typeface="Pontano Sans"/>
                <a:ea typeface="Pontano Sans"/>
                <a:cs typeface="Pontano Sans"/>
                <a:sym typeface="Pontano Sans"/>
              </a:rPr>
              <a:t>Insert your content</a:t>
            </a:r>
            <a:endParaRPr sz="900" b="1">
              <a:solidFill>
                <a:schemeClr val="dk1"/>
              </a:solidFill>
              <a:latin typeface="Pontano Sans"/>
              <a:ea typeface="Pontano Sans"/>
              <a:cs typeface="Pontano Sans"/>
              <a:sym typeface="Pontano Sans"/>
            </a:endParaRPr>
          </a:p>
        </p:txBody>
      </p:sp>
      <p:sp>
        <p:nvSpPr>
          <p:cNvPr id="515" name="Google Shape;515;p44"/>
          <p:cNvSpPr txBox="1"/>
          <p:nvPr/>
        </p:nvSpPr>
        <p:spPr>
          <a:xfrm>
            <a:off x="7157879" y="467025"/>
            <a:ext cx="1723800" cy="3189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Pontano Sans"/>
                <a:ea typeface="Pontano Sans"/>
                <a:cs typeface="Pontano Sans"/>
                <a:sym typeface="Pontano Sans"/>
              </a:rPr>
              <a:t>Customer Segments</a:t>
            </a:r>
            <a:endParaRPr sz="900" b="1">
              <a:solidFill>
                <a:schemeClr val="dk1"/>
              </a:solidFill>
              <a:latin typeface="Pontano Sans"/>
              <a:ea typeface="Pontano Sans"/>
              <a:cs typeface="Pontano Sans"/>
              <a:sym typeface="Pontano Sans"/>
            </a:endParaRPr>
          </a:p>
          <a:p>
            <a:pPr marL="0" lvl="0" indent="0" algn="l" rtl="0">
              <a:spcBef>
                <a:spcPts val="400"/>
              </a:spcBef>
              <a:spcAft>
                <a:spcPts val="400"/>
              </a:spcAft>
              <a:buClr>
                <a:schemeClr val="dk1"/>
              </a:buClr>
              <a:buSzPts val="1100"/>
              <a:buFont typeface="Arial"/>
              <a:buNone/>
            </a:pPr>
            <a:r>
              <a:rPr lang="en" sz="800">
                <a:solidFill>
                  <a:schemeClr val="dk2"/>
                </a:solidFill>
                <a:latin typeface="Pontano Sans"/>
                <a:ea typeface="Pontano Sans"/>
                <a:cs typeface="Pontano Sans"/>
                <a:sym typeface="Pontano Sans"/>
              </a:rPr>
              <a:t>Insert your content</a:t>
            </a:r>
            <a:endParaRPr sz="900" b="1">
              <a:solidFill>
                <a:schemeClr val="dk1"/>
              </a:solidFill>
              <a:latin typeface="Pontano Sans"/>
              <a:ea typeface="Pontano Sans"/>
              <a:cs typeface="Pontano Sans"/>
              <a:sym typeface="Pontano Sans"/>
            </a:endParaRPr>
          </a:p>
        </p:txBody>
      </p:sp>
      <p:sp>
        <p:nvSpPr>
          <p:cNvPr id="516" name="Google Shape;516;p44"/>
          <p:cNvSpPr txBox="1"/>
          <p:nvPr/>
        </p:nvSpPr>
        <p:spPr>
          <a:xfrm>
            <a:off x="262200" y="467025"/>
            <a:ext cx="1723800" cy="3189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Pontano Sans"/>
                <a:ea typeface="Pontano Sans"/>
                <a:cs typeface="Pontano Sans"/>
                <a:sym typeface="Pontano Sans"/>
              </a:rPr>
              <a:t>Key Partners</a:t>
            </a:r>
            <a:endParaRPr sz="900" b="1">
              <a:solidFill>
                <a:schemeClr val="dk1"/>
              </a:solidFill>
              <a:latin typeface="Pontano Sans"/>
              <a:ea typeface="Pontano Sans"/>
              <a:cs typeface="Pontano Sans"/>
              <a:sym typeface="Pontano Sans"/>
            </a:endParaRPr>
          </a:p>
          <a:p>
            <a:pPr marL="0" lvl="0" indent="0" algn="l" rtl="0">
              <a:spcBef>
                <a:spcPts val="400"/>
              </a:spcBef>
              <a:spcAft>
                <a:spcPts val="400"/>
              </a:spcAft>
              <a:buNone/>
            </a:pPr>
            <a:r>
              <a:rPr lang="en" sz="800">
                <a:solidFill>
                  <a:schemeClr val="dk2"/>
                </a:solidFill>
                <a:latin typeface="Pontano Sans"/>
                <a:ea typeface="Pontano Sans"/>
                <a:cs typeface="Pontano Sans"/>
                <a:sym typeface="Pontano Sans"/>
              </a:rPr>
              <a:t>Insert your content</a:t>
            </a:r>
            <a:endParaRPr sz="800" b="1">
              <a:solidFill>
                <a:schemeClr val="dk2"/>
              </a:solidFill>
              <a:latin typeface="Pontano Sans"/>
              <a:ea typeface="Pontano Sans"/>
              <a:cs typeface="Pontano Sans"/>
              <a:sym typeface="Pontano Sans"/>
            </a:endParaRPr>
          </a:p>
        </p:txBody>
      </p:sp>
      <p:sp>
        <p:nvSpPr>
          <p:cNvPr id="517" name="Google Shape;517;p44"/>
          <p:cNvSpPr txBox="1"/>
          <p:nvPr/>
        </p:nvSpPr>
        <p:spPr>
          <a:xfrm>
            <a:off x="262200" y="3656363"/>
            <a:ext cx="4309800" cy="1235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Pontano Sans"/>
                <a:ea typeface="Pontano Sans"/>
                <a:cs typeface="Pontano Sans"/>
                <a:sym typeface="Pontano Sans"/>
              </a:rPr>
              <a:t>Cost Structure</a:t>
            </a:r>
            <a:endParaRPr sz="900" b="1">
              <a:solidFill>
                <a:schemeClr val="dk1"/>
              </a:solidFill>
              <a:latin typeface="Pontano Sans"/>
              <a:ea typeface="Pontano Sans"/>
              <a:cs typeface="Pontano Sans"/>
              <a:sym typeface="Pontano Sans"/>
            </a:endParaRPr>
          </a:p>
          <a:p>
            <a:pPr marL="0" lvl="0" indent="0" algn="l" rtl="0">
              <a:spcBef>
                <a:spcPts val="400"/>
              </a:spcBef>
              <a:spcAft>
                <a:spcPts val="400"/>
              </a:spcAft>
              <a:buClr>
                <a:schemeClr val="dk1"/>
              </a:buClr>
              <a:buSzPts val="1100"/>
              <a:buFont typeface="Arial"/>
              <a:buNone/>
            </a:pPr>
            <a:r>
              <a:rPr lang="en" sz="800">
                <a:solidFill>
                  <a:schemeClr val="dk2"/>
                </a:solidFill>
                <a:latin typeface="Pontano Sans"/>
                <a:ea typeface="Pontano Sans"/>
                <a:cs typeface="Pontano Sans"/>
                <a:sym typeface="Pontano Sans"/>
              </a:rPr>
              <a:t>Insert your content</a:t>
            </a:r>
            <a:endParaRPr sz="900" b="1">
              <a:solidFill>
                <a:schemeClr val="dk1"/>
              </a:solidFill>
              <a:latin typeface="Pontano Sans"/>
              <a:ea typeface="Pontano Sans"/>
              <a:cs typeface="Pontano Sans"/>
              <a:sym typeface="Pontano Sans"/>
            </a:endParaRPr>
          </a:p>
        </p:txBody>
      </p:sp>
      <p:sp>
        <p:nvSpPr>
          <p:cNvPr id="518" name="Google Shape;518;p44"/>
          <p:cNvSpPr txBox="1"/>
          <p:nvPr/>
        </p:nvSpPr>
        <p:spPr>
          <a:xfrm>
            <a:off x="4571999" y="3656363"/>
            <a:ext cx="4309800" cy="1235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Pontano Sans"/>
                <a:ea typeface="Pontano Sans"/>
                <a:cs typeface="Pontano Sans"/>
                <a:sym typeface="Pontano Sans"/>
              </a:rPr>
              <a:t>Revenue Streams</a:t>
            </a:r>
            <a:endParaRPr sz="900" b="1">
              <a:solidFill>
                <a:schemeClr val="dk1"/>
              </a:solidFill>
              <a:latin typeface="Pontano Sans"/>
              <a:ea typeface="Pontano Sans"/>
              <a:cs typeface="Pontano Sans"/>
              <a:sym typeface="Pontano Sans"/>
            </a:endParaRPr>
          </a:p>
          <a:p>
            <a:pPr marL="0" lvl="0" indent="0" algn="l" rtl="0">
              <a:spcBef>
                <a:spcPts val="400"/>
              </a:spcBef>
              <a:spcAft>
                <a:spcPts val="400"/>
              </a:spcAft>
              <a:buClr>
                <a:schemeClr val="dk1"/>
              </a:buClr>
              <a:buSzPts val="1100"/>
              <a:buFont typeface="Arial"/>
              <a:buNone/>
            </a:pPr>
            <a:r>
              <a:rPr lang="en" sz="800">
                <a:solidFill>
                  <a:schemeClr val="dk2"/>
                </a:solidFill>
                <a:latin typeface="Pontano Sans"/>
                <a:ea typeface="Pontano Sans"/>
                <a:cs typeface="Pontano Sans"/>
                <a:sym typeface="Pontano Sans"/>
              </a:rPr>
              <a:t>Insert your content</a:t>
            </a:r>
            <a:endParaRPr sz="900" b="1">
              <a:solidFill>
                <a:schemeClr val="dk1"/>
              </a:solidFill>
              <a:latin typeface="Pontano Sans"/>
              <a:ea typeface="Pontano Sans"/>
              <a:cs typeface="Pontano Sans"/>
              <a:sym typeface="Pontano Sans"/>
            </a:endParaRPr>
          </a:p>
        </p:txBody>
      </p:sp>
      <p:sp>
        <p:nvSpPr>
          <p:cNvPr id="519" name="Google Shape;519;p44"/>
          <p:cNvSpPr/>
          <p:nvPr/>
        </p:nvSpPr>
        <p:spPr>
          <a:xfrm>
            <a:off x="4279907" y="3732570"/>
            <a:ext cx="215901" cy="214638"/>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0" name="Google Shape;520;p44"/>
          <p:cNvSpPr/>
          <p:nvPr/>
        </p:nvSpPr>
        <p:spPr>
          <a:xfrm>
            <a:off x="6866281" y="543303"/>
            <a:ext cx="215257" cy="193236"/>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1" name="Google Shape;521;p44"/>
          <p:cNvSpPr/>
          <p:nvPr/>
        </p:nvSpPr>
        <p:spPr>
          <a:xfrm>
            <a:off x="1702716" y="543215"/>
            <a:ext cx="207088" cy="207075"/>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2" name="Google Shape;522;p44"/>
          <p:cNvSpPr/>
          <p:nvPr/>
        </p:nvSpPr>
        <p:spPr>
          <a:xfrm>
            <a:off x="8608585" y="543301"/>
            <a:ext cx="197012" cy="20770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23" name="Google Shape;523;p44"/>
          <p:cNvGrpSpPr/>
          <p:nvPr/>
        </p:nvGrpSpPr>
        <p:grpSpPr>
          <a:xfrm>
            <a:off x="8561977" y="3732397"/>
            <a:ext cx="233502" cy="171203"/>
            <a:chOff x="4610450" y="3703750"/>
            <a:chExt cx="453050" cy="332175"/>
          </a:xfrm>
        </p:grpSpPr>
        <p:sp>
          <p:nvSpPr>
            <p:cNvPr id="524" name="Google Shape;524;p44"/>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5" name="Google Shape;525;p44"/>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26" name="Google Shape;526;p44"/>
          <p:cNvSpPr/>
          <p:nvPr/>
        </p:nvSpPr>
        <p:spPr>
          <a:xfrm>
            <a:off x="3424268" y="543232"/>
            <a:ext cx="209587" cy="20960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527" name="Google Shape;527;p44"/>
          <p:cNvGrpSpPr/>
          <p:nvPr/>
        </p:nvGrpSpPr>
        <p:grpSpPr>
          <a:xfrm>
            <a:off x="5169556" y="543233"/>
            <a:ext cx="188198" cy="239803"/>
            <a:chOff x="1958100" y="4985350"/>
            <a:chExt cx="365150" cy="465275"/>
          </a:xfrm>
        </p:grpSpPr>
        <p:sp>
          <p:nvSpPr>
            <p:cNvPr id="528" name="Google Shape;528;p44"/>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9" name="Google Shape;529;p44"/>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0" name="Google Shape;530;p44"/>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31" name="Google Shape;531;p44"/>
          <p:cNvGrpSpPr/>
          <p:nvPr/>
        </p:nvGrpSpPr>
        <p:grpSpPr>
          <a:xfrm>
            <a:off x="3342459" y="2137720"/>
            <a:ext cx="283238" cy="257429"/>
            <a:chOff x="4562200" y="4968250"/>
            <a:chExt cx="549550" cy="499475"/>
          </a:xfrm>
        </p:grpSpPr>
        <p:sp>
          <p:nvSpPr>
            <p:cNvPr id="532" name="Google Shape;532;p44"/>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3" name="Google Shape;533;p44"/>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4" name="Google Shape;534;p44"/>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5" name="Google Shape;535;p44"/>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6" name="Google Shape;536;p44"/>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37" name="Google Shape;537;p44"/>
          <p:cNvGrpSpPr/>
          <p:nvPr/>
        </p:nvGrpSpPr>
        <p:grpSpPr>
          <a:xfrm>
            <a:off x="6790078" y="2139229"/>
            <a:ext cx="278200" cy="266861"/>
            <a:chOff x="5241175" y="4959100"/>
            <a:chExt cx="539775" cy="517775"/>
          </a:xfrm>
        </p:grpSpPr>
        <p:sp>
          <p:nvSpPr>
            <p:cNvPr id="538" name="Google Shape;538;p4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9" name="Google Shape;539;p4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0" name="Google Shape;540;p4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1" name="Google Shape;541;p4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2" name="Google Shape;542;p4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43" name="Google Shape;543;p4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5"/>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a:t>
            </a:r>
            <a:endParaRPr/>
          </a:p>
        </p:txBody>
      </p:sp>
      <p:sp>
        <p:nvSpPr>
          <p:cNvPr id="549" name="Google Shape;549;p4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grpSp>
        <p:nvGrpSpPr>
          <p:cNvPr id="550" name="Google Shape;550;p45"/>
          <p:cNvGrpSpPr/>
          <p:nvPr/>
        </p:nvGrpSpPr>
        <p:grpSpPr>
          <a:xfrm>
            <a:off x="3758187" y="1820956"/>
            <a:ext cx="2865949" cy="2576544"/>
            <a:chOff x="3778727" y="4460423"/>
            <a:chExt cx="720160" cy="647438"/>
          </a:xfrm>
        </p:grpSpPr>
        <p:sp>
          <p:nvSpPr>
            <p:cNvPr id="551" name="Google Shape;551;p45"/>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Pontano Sans"/>
                  <a:ea typeface="Pontano Sans"/>
                  <a:cs typeface="Pontano Sans"/>
                  <a:sym typeface="Pontano Sans"/>
                </a:rPr>
                <a:t>PURCHASE</a:t>
              </a:r>
              <a:endParaRPr sz="1200" b="1" i="0" u="none" strike="noStrike" cap="none">
                <a:solidFill>
                  <a:schemeClr val="lt1"/>
                </a:solidFill>
                <a:latin typeface="Pontano Sans"/>
                <a:ea typeface="Pontano Sans"/>
                <a:cs typeface="Pontano Sans"/>
                <a:sym typeface="Pontano Sans"/>
              </a:endParaRPr>
            </a:p>
          </p:txBody>
        </p:sp>
        <p:sp>
          <p:nvSpPr>
            <p:cNvPr id="552" name="Google Shape;552;p45"/>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Pontano Sans"/>
                  <a:ea typeface="Pontano Sans"/>
                  <a:cs typeface="Pontano Sans"/>
                  <a:sym typeface="Pontano Sans"/>
                </a:rPr>
                <a:t>LOYALTY</a:t>
              </a:r>
              <a:endParaRPr sz="1200" b="1" i="0" u="none" strike="noStrike" cap="none">
                <a:solidFill>
                  <a:schemeClr val="lt1"/>
                </a:solidFill>
                <a:latin typeface="Pontano Sans"/>
                <a:ea typeface="Pontano Sans"/>
                <a:cs typeface="Pontano Sans"/>
                <a:sym typeface="Pontano Sans"/>
              </a:endParaRPr>
            </a:p>
          </p:txBody>
        </p:sp>
        <p:sp>
          <p:nvSpPr>
            <p:cNvPr id="553" name="Google Shape;553;p45"/>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Pontano Sans"/>
                  <a:ea typeface="Pontano Sans"/>
                  <a:cs typeface="Pontano Sans"/>
                  <a:sym typeface="Pontano Sans"/>
                </a:rPr>
                <a:t>AWARENESS</a:t>
              </a:r>
              <a:endParaRPr sz="1200" b="1" i="0" u="none" strike="noStrike" cap="none">
                <a:solidFill>
                  <a:schemeClr val="lt1"/>
                </a:solidFill>
                <a:latin typeface="Pontano Sans"/>
                <a:ea typeface="Pontano Sans"/>
                <a:cs typeface="Pontano Sans"/>
                <a:sym typeface="Pontano Sans"/>
              </a:endParaRPr>
            </a:p>
          </p:txBody>
        </p:sp>
        <p:sp>
          <p:nvSpPr>
            <p:cNvPr id="554" name="Google Shape;554;p45"/>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Pontano Sans"/>
                  <a:ea typeface="Pontano Sans"/>
                  <a:cs typeface="Pontano Sans"/>
                  <a:sym typeface="Pontano Sans"/>
                </a:rPr>
                <a:t>EVALUATION</a:t>
              </a:r>
              <a:endParaRPr sz="1200" b="1" i="0" u="none" strike="noStrike" cap="none">
                <a:solidFill>
                  <a:schemeClr val="lt1"/>
                </a:solidFill>
                <a:latin typeface="Pontano Sans"/>
                <a:ea typeface="Pontano Sans"/>
                <a:cs typeface="Pontano Sans"/>
                <a:sym typeface="Pontano Sans"/>
              </a:endParaRPr>
            </a:p>
          </p:txBody>
        </p:sp>
        <p:sp>
          <p:nvSpPr>
            <p:cNvPr id="555" name="Google Shape;555;p45"/>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Pontano Sans"/>
                  <a:ea typeface="Pontano Sans"/>
                  <a:cs typeface="Pontano Sans"/>
                  <a:sym typeface="Pontano Sans"/>
                </a:rPr>
                <a:t>DISCOVERY</a:t>
              </a:r>
              <a:endParaRPr sz="1200" b="1" i="0" u="none" strike="noStrike" cap="none">
                <a:solidFill>
                  <a:schemeClr val="lt1"/>
                </a:solidFill>
                <a:latin typeface="Pontano Sans"/>
                <a:ea typeface="Pontano Sans"/>
                <a:cs typeface="Pontano Sans"/>
                <a:sym typeface="Pontano Sans"/>
              </a:endParaRPr>
            </a:p>
          </p:txBody>
        </p:sp>
        <p:sp>
          <p:nvSpPr>
            <p:cNvPr id="556" name="Google Shape;556;p45"/>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Pontano Sans"/>
                  <a:ea typeface="Pontano Sans"/>
                  <a:cs typeface="Pontano Sans"/>
                  <a:sym typeface="Pontano Sans"/>
                </a:rPr>
                <a:t>INTENT</a:t>
              </a:r>
              <a:endParaRPr sz="1200" b="1" i="0" u="none" strike="noStrike" cap="none">
                <a:solidFill>
                  <a:schemeClr val="lt1"/>
                </a:solidFill>
                <a:latin typeface="Pontano Sans"/>
                <a:ea typeface="Pontano Sans"/>
                <a:cs typeface="Pontano Sans"/>
                <a:sym typeface="Pontano Sans"/>
              </a:endParaRPr>
            </a:p>
          </p:txBody>
        </p:sp>
        <p:sp>
          <p:nvSpPr>
            <p:cNvPr id="557" name="Google Shape;557;p45"/>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Pontano Sans"/>
                <a:ea typeface="Pontano Sans"/>
                <a:cs typeface="Pontano Sans"/>
                <a:sym typeface="Pontano Sans"/>
              </a:endParaRPr>
            </a:p>
          </p:txBody>
        </p:sp>
      </p:grpSp>
      <p:cxnSp>
        <p:nvCxnSpPr>
          <p:cNvPr id="558" name="Google Shape;558;p45"/>
          <p:cNvCxnSpPr/>
          <p:nvPr/>
        </p:nvCxnSpPr>
        <p:spPr>
          <a:xfrm>
            <a:off x="6560700" y="2247557"/>
            <a:ext cx="839400" cy="0"/>
          </a:xfrm>
          <a:prstGeom prst="straightConnector1">
            <a:avLst/>
          </a:prstGeom>
          <a:noFill/>
          <a:ln w="9525" cap="flat" cmpd="sng">
            <a:solidFill>
              <a:schemeClr val="accent1"/>
            </a:solidFill>
            <a:prstDash val="solid"/>
            <a:round/>
            <a:headEnd type="oval" w="med" len="med"/>
            <a:tailEnd type="oval" w="med" len="med"/>
          </a:ln>
        </p:spPr>
      </p:cxnSp>
      <p:sp>
        <p:nvSpPr>
          <p:cNvPr id="559" name="Google Shape;559;p45"/>
          <p:cNvSpPr txBox="1"/>
          <p:nvPr/>
        </p:nvSpPr>
        <p:spPr>
          <a:xfrm>
            <a:off x="7449104" y="2110900"/>
            <a:ext cx="1451100" cy="273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Pontano Sans"/>
                <a:ea typeface="Pontano Sans"/>
                <a:cs typeface="Pontano Sans"/>
                <a:sym typeface="Pontano Sans"/>
              </a:rPr>
              <a:t>Insert your content</a:t>
            </a:r>
            <a:endParaRPr sz="1000">
              <a:solidFill>
                <a:schemeClr val="dk2"/>
              </a:solidFill>
              <a:latin typeface="Pontano Sans"/>
              <a:ea typeface="Pontano Sans"/>
              <a:cs typeface="Pontano Sans"/>
              <a:sym typeface="Pontano Sans"/>
            </a:endParaRPr>
          </a:p>
        </p:txBody>
      </p:sp>
      <p:cxnSp>
        <p:nvCxnSpPr>
          <p:cNvPr id="560" name="Google Shape;560;p45"/>
          <p:cNvCxnSpPr/>
          <p:nvPr/>
        </p:nvCxnSpPr>
        <p:spPr>
          <a:xfrm>
            <a:off x="6437049" y="2630105"/>
            <a:ext cx="963300" cy="0"/>
          </a:xfrm>
          <a:prstGeom prst="straightConnector1">
            <a:avLst/>
          </a:prstGeom>
          <a:noFill/>
          <a:ln w="9525" cap="flat" cmpd="sng">
            <a:solidFill>
              <a:schemeClr val="accent2"/>
            </a:solidFill>
            <a:prstDash val="solid"/>
            <a:round/>
            <a:headEnd type="oval" w="med" len="med"/>
            <a:tailEnd type="oval" w="med" len="med"/>
          </a:ln>
        </p:spPr>
      </p:cxnSp>
      <p:sp>
        <p:nvSpPr>
          <p:cNvPr id="561" name="Google Shape;561;p45"/>
          <p:cNvSpPr txBox="1"/>
          <p:nvPr/>
        </p:nvSpPr>
        <p:spPr>
          <a:xfrm>
            <a:off x="7449104" y="2493440"/>
            <a:ext cx="1451100" cy="273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Pontano Sans"/>
                <a:ea typeface="Pontano Sans"/>
                <a:cs typeface="Pontano Sans"/>
                <a:sym typeface="Pontano Sans"/>
              </a:rPr>
              <a:t>Insert your content</a:t>
            </a:r>
            <a:endParaRPr sz="1000">
              <a:solidFill>
                <a:schemeClr val="dk2"/>
              </a:solidFill>
              <a:latin typeface="Pontano Sans"/>
              <a:ea typeface="Pontano Sans"/>
              <a:cs typeface="Pontano Sans"/>
              <a:sym typeface="Pontano Sans"/>
            </a:endParaRPr>
          </a:p>
        </p:txBody>
      </p:sp>
      <p:cxnSp>
        <p:nvCxnSpPr>
          <p:cNvPr id="562" name="Google Shape;562;p45"/>
          <p:cNvCxnSpPr/>
          <p:nvPr/>
        </p:nvCxnSpPr>
        <p:spPr>
          <a:xfrm>
            <a:off x="6261333" y="3012653"/>
            <a:ext cx="1138800" cy="0"/>
          </a:xfrm>
          <a:prstGeom prst="straightConnector1">
            <a:avLst/>
          </a:prstGeom>
          <a:noFill/>
          <a:ln w="9525" cap="flat" cmpd="sng">
            <a:solidFill>
              <a:schemeClr val="accent3"/>
            </a:solidFill>
            <a:prstDash val="solid"/>
            <a:round/>
            <a:headEnd type="oval" w="med" len="med"/>
            <a:tailEnd type="oval" w="med" len="med"/>
          </a:ln>
        </p:spPr>
      </p:cxnSp>
      <p:sp>
        <p:nvSpPr>
          <p:cNvPr id="563" name="Google Shape;563;p45"/>
          <p:cNvSpPr txBox="1"/>
          <p:nvPr/>
        </p:nvSpPr>
        <p:spPr>
          <a:xfrm>
            <a:off x="7449104" y="2875980"/>
            <a:ext cx="1451100" cy="273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Pontano Sans"/>
                <a:ea typeface="Pontano Sans"/>
                <a:cs typeface="Pontano Sans"/>
                <a:sym typeface="Pontano Sans"/>
              </a:rPr>
              <a:t>Insert your content</a:t>
            </a:r>
            <a:endParaRPr sz="1000">
              <a:solidFill>
                <a:schemeClr val="dk2"/>
              </a:solidFill>
              <a:latin typeface="Pontano Sans"/>
              <a:ea typeface="Pontano Sans"/>
              <a:cs typeface="Pontano Sans"/>
              <a:sym typeface="Pontano Sans"/>
            </a:endParaRPr>
          </a:p>
        </p:txBody>
      </p:sp>
      <p:cxnSp>
        <p:nvCxnSpPr>
          <p:cNvPr id="564" name="Google Shape;564;p45"/>
          <p:cNvCxnSpPr/>
          <p:nvPr/>
        </p:nvCxnSpPr>
        <p:spPr>
          <a:xfrm>
            <a:off x="6111650" y="3395181"/>
            <a:ext cx="1288500" cy="0"/>
          </a:xfrm>
          <a:prstGeom prst="straightConnector1">
            <a:avLst/>
          </a:prstGeom>
          <a:noFill/>
          <a:ln w="9525" cap="flat" cmpd="sng">
            <a:solidFill>
              <a:schemeClr val="accent4"/>
            </a:solidFill>
            <a:prstDash val="solid"/>
            <a:round/>
            <a:headEnd type="oval" w="med" len="med"/>
            <a:tailEnd type="oval" w="med" len="med"/>
          </a:ln>
        </p:spPr>
      </p:cxnSp>
      <p:sp>
        <p:nvSpPr>
          <p:cNvPr id="565" name="Google Shape;565;p45"/>
          <p:cNvSpPr txBox="1"/>
          <p:nvPr/>
        </p:nvSpPr>
        <p:spPr>
          <a:xfrm>
            <a:off x="7449104" y="3258520"/>
            <a:ext cx="1451100" cy="273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Pontano Sans"/>
                <a:ea typeface="Pontano Sans"/>
                <a:cs typeface="Pontano Sans"/>
                <a:sym typeface="Pontano Sans"/>
              </a:rPr>
              <a:t>Insert your content</a:t>
            </a:r>
            <a:endParaRPr sz="1000">
              <a:solidFill>
                <a:schemeClr val="dk2"/>
              </a:solidFill>
              <a:latin typeface="Pontano Sans"/>
              <a:ea typeface="Pontano Sans"/>
              <a:cs typeface="Pontano Sans"/>
              <a:sym typeface="Pontano Sans"/>
            </a:endParaRPr>
          </a:p>
        </p:txBody>
      </p:sp>
      <p:cxnSp>
        <p:nvCxnSpPr>
          <p:cNvPr id="566" name="Google Shape;566;p45"/>
          <p:cNvCxnSpPr/>
          <p:nvPr/>
        </p:nvCxnSpPr>
        <p:spPr>
          <a:xfrm>
            <a:off x="5948940" y="3777729"/>
            <a:ext cx="1451100" cy="0"/>
          </a:xfrm>
          <a:prstGeom prst="straightConnector1">
            <a:avLst/>
          </a:prstGeom>
          <a:noFill/>
          <a:ln w="9525" cap="flat" cmpd="sng">
            <a:solidFill>
              <a:schemeClr val="accent5"/>
            </a:solidFill>
            <a:prstDash val="solid"/>
            <a:round/>
            <a:headEnd type="oval" w="med" len="med"/>
            <a:tailEnd type="oval" w="med" len="med"/>
          </a:ln>
        </p:spPr>
      </p:cxnSp>
      <p:sp>
        <p:nvSpPr>
          <p:cNvPr id="567" name="Google Shape;567;p45"/>
          <p:cNvSpPr txBox="1"/>
          <p:nvPr/>
        </p:nvSpPr>
        <p:spPr>
          <a:xfrm>
            <a:off x="7449104" y="3641060"/>
            <a:ext cx="1451100" cy="273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Pontano Sans"/>
                <a:ea typeface="Pontano Sans"/>
                <a:cs typeface="Pontano Sans"/>
                <a:sym typeface="Pontano Sans"/>
              </a:rPr>
              <a:t>Insert your content</a:t>
            </a:r>
            <a:endParaRPr sz="1000">
              <a:solidFill>
                <a:schemeClr val="dk2"/>
              </a:solidFill>
              <a:latin typeface="Pontano Sans"/>
              <a:ea typeface="Pontano Sans"/>
              <a:cs typeface="Pontano Sans"/>
              <a:sym typeface="Pontano Sans"/>
            </a:endParaRPr>
          </a:p>
        </p:txBody>
      </p:sp>
      <p:cxnSp>
        <p:nvCxnSpPr>
          <p:cNvPr id="568" name="Google Shape;568;p45"/>
          <p:cNvCxnSpPr/>
          <p:nvPr/>
        </p:nvCxnSpPr>
        <p:spPr>
          <a:xfrm>
            <a:off x="5779737" y="4160257"/>
            <a:ext cx="1613700" cy="0"/>
          </a:xfrm>
          <a:prstGeom prst="straightConnector1">
            <a:avLst/>
          </a:prstGeom>
          <a:noFill/>
          <a:ln w="9525" cap="flat" cmpd="sng">
            <a:solidFill>
              <a:schemeClr val="accent6"/>
            </a:solidFill>
            <a:prstDash val="solid"/>
            <a:round/>
            <a:headEnd type="oval" w="med" len="med"/>
            <a:tailEnd type="oval" w="med" len="med"/>
          </a:ln>
        </p:spPr>
      </p:cxnSp>
      <p:sp>
        <p:nvSpPr>
          <p:cNvPr id="569" name="Google Shape;569;p45"/>
          <p:cNvSpPr txBox="1"/>
          <p:nvPr/>
        </p:nvSpPr>
        <p:spPr>
          <a:xfrm>
            <a:off x="7449104" y="4023600"/>
            <a:ext cx="1451100" cy="273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Pontano Sans"/>
                <a:ea typeface="Pontano Sans"/>
                <a:cs typeface="Pontano Sans"/>
                <a:sym typeface="Pontano Sans"/>
              </a:rPr>
              <a:t>Insert your content</a:t>
            </a:r>
            <a:endParaRPr sz="1000">
              <a:solidFill>
                <a:schemeClr val="dk2"/>
              </a:solidFill>
              <a:latin typeface="Pontano Sans"/>
              <a:ea typeface="Pontano Sans"/>
              <a:cs typeface="Pontano Sans"/>
              <a:sym typeface="Pontano Sans"/>
            </a:endParaRPr>
          </a:p>
        </p:txBody>
      </p:sp>
      <p:pic>
        <p:nvPicPr>
          <p:cNvPr id="570" name="Google Shape;570;p45"/>
          <p:cNvPicPr preferRelativeResize="0"/>
          <p:nvPr/>
        </p:nvPicPr>
        <p:blipFill rotWithShape="1">
          <a:blip r:embed="rId3">
            <a:alphaModFix/>
          </a:blip>
          <a:srcRect l="25369" r="25369"/>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4"/>
        <p:cNvGrpSpPr/>
        <p:nvPr/>
      </p:nvGrpSpPr>
      <p:grpSpPr>
        <a:xfrm>
          <a:off x="0" y="0"/>
          <a:ext cx="0" cy="0"/>
          <a:chOff x="0" y="0"/>
          <a:chExt cx="0" cy="0"/>
        </a:xfrm>
      </p:grpSpPr>
      <p:sp>
        <p:nvSpPr>
          <p:cNvPr id="575" name="Google Shape;575;p46"/>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rgbClr val="FFFFFF"/>
                </a:solidFill>
              </a:rPr>
              <a:t>33</a:t>
            </a:fld>
            <a:endParaRPr>
              <a:solidFill>
                <a:srgbClr val="FFFFFF"/>
              </a:solidFill>
            </a:endParaRPr>
          </a:p>
        </p:txBody>
      </p:sp>
      <p:pic>
        <p:nvPicPr>
          <p:cNvPr id="576" name="Google Shape;576;p46"/>
          <p:cNvPicPr preferRelativeResize="0"/>
          <p:nvPr/>
        </p:nvPicPr>
        <p:blipFill rotWithShape="1">
          <a:blip r:embed="rId3">
            <a:alphaModFix/>
          </a:blip>
          <a:srcRect l="19633" t="9820" b="9812"/>
          <a:stretch/>
        </p:blipFill>
        <p:spPr>
          <a:xfrm>
            <a:off x="855300" y="1378975"/>
            <a:ext cx="1489200" cy="1489200"/>
          </a:xfrm>
          <a:prstGeom prst="ellipse">
            <a:avLst/>
          </a:prstGeom>
          <a:noFill/>
          <a:ln>
            <a:noFill/>
          </a:ln>
        </p:spPr>
      </p:pic>
      <p:sp>
        <p:nvSpPr>
          <p:cNvPr id="577" name="Google Shape;577;p46"/>
          <p:cNvSpPr txBox="1"/>
          <p:nvPr/>
        </p:nvSpPr>
        <p:spPr>
          <a:xfrm>
            <a:off x="860325" y="2998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Pontano Sans"/>
                <a:ea typeface="Pontano Sans"/>
                <a:cs typeface="Pontano Sans"/>
                <a:sym typeface="Pontano Sans"/>
              </a:rPr>
              <a:t>Imani Jackson</a:t>
            </a:r>
            <a:br>
              <a:rPr lang="en">
                <a:latin typeface="Pontano Sans"/>
                <a:ea typeface="Pontano Sans"/>
                <a:cs typeface="Pontano Sans"/>
                <a:sym typeface="Pontano Sans"/>
              </a:rPr>
            </a:br>
            <a:r>
              <a:rPr lang="en" sz="800">
                <a:solidFill>
                  <a:schemeClr val="dk2"/>
                </a:solidFill>
                <a:latin typeface="Pontano Sans"/>
                <a:ea typeface="Pontano Sans"/>
                <a:cs typeface="Pontano Sans"/>
                <a:sym typeface="Pontano Sans"/>
              </a:rPr>
              <a:t>JOB TITLE</a:t>
            </a:r>
            <a:endParaRPr sz="800">
              <a:solidFill>
                <a:schemeClr val="dk2"/>
              </a:solidFill>
              <a:latin typeface="Pontano Sans"/>
              <a:ea typeface="Pontano Sans"/>
              <a:cs typeface="Pontano Sans"/>
              <a:sym typeface="Pontano Sans"/>
            </a:endParaRPr>
          </a:p>
          <a:p>
            <a:pPr marL="0" lvl="0" indent="0" algn="ctr" rtl="0">
              <a:spcBef>
                <a:spcPts val="400"/>
              </a:spcBef>
              <a:spcAft>
                <a:spcPts val="0"/>
              </a:spcAft>
              <a:buNone/>
            </a:pPr>
            <a:r>
              <a:rPr lang="en" sz="900">
                <a:solidFill>
                  <a:schemeClr val="dk2"/>
                </a:solidFill>
                <a:latin typeface="Pontano Sans"/>
                <a:ea typeface="Pontano Sans"/>
                <a:cs typeface="Pontano Sans"/>
                <a:sym typeface="Pontano Sans"/>
              </a:rPr>
              <a:t>Blue is the colour of the clear sky and the deep sea</a:t>
            </a:r>
            <a:endParaRPr>
              <a:latin typeface="Pontano Sans"/>
              <a:ea typeface="Pontano Sans"/>
              <a:cs typeface="Pontano Sans"/>
              <a:sym typeface="Pontano Sans"/>
            </a:endParaRPr>
          </a:p>
          <a:p>
            <a:pPr marL="0" lvl="0" indent="0" algn="ctr" rtl="0">
              <a:spcBef>
                <a:spcPts val="400"/>
              </a:spcBef>
              <a:spcAft>
                <a:spcPts val="400"/>
              </a:spcAft>
              <a:buNone/>
            </a:pPr>
            <a:endParaRPr>
              <a:latin typeface="Pontano Sans"/>
              <a:ea typeface="Pontano Sans"/>
              <a:cs typeface="Pontano Sans"/>
              <a:sym typeface="Pontano Sans"/>
            </a:endParaRPr>
          </a:p>
        </p:txBody>
      </p:sp>
      <p:pic>
        <p:nvPicPr>
          <p:cNvPr id="578" name="Google Shape;578;p46"/>
          <p:cNvPicPr preferRelativeResize="0"/>
          <p:nvPr/>
        </p:nvPicPr>
        <p:blipFill rotWithShape="1">
          <a:blip r:embed="rId4">
            <a:alphaModFix/>
          </a:blip>
          <a:srcRect/>
          <a:stretch/>
        </p:blipFill>
        <p:spPr>
          <a:xfrm>
            <a:off x="2835025" y="1378975"/>
            <a:ext cx="1489200" cy="1489200"/>
          </a:xfrm>
          <a:prstGeom prst="ellipse">
            <a:avLst/>
          </a:prstGeom>
          <a:noFill/>
          <a:ln>
            <a:noFill/>
          </a:ln>
        </p:spPr>
      </p:pic>
      <p:sp>
        <p:nvSpPr>
          <p:cNvPr id="579" name="Google Shape;579;p46"/>
          <p:cNvSpPr txBox="1"/>
          <p:nvPr/>
        </p:nvSpPr>
        <p:spPr>
          <a:xfrm>
            <a:off x="2840050" y="2998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Pontano Sans"/>
                <a:ea typeface="Pontano Sans"/>
                <a:cs typeface="Pontano Sans"/>
                <a:sym typeface="Pontano Sans"/>
              </a:rPr>
              <a:t>Marcos Galán</a:t>
            </a:r>
            <a:br>
              <a:rPr lang="en">
                <a:latin typeface="Pontano Sans"/>
                <a:ea typeface="Pontano Sans"/>
                <a:cs typeface="Pontano Sans"/>
                <a:sym typeface="Pontano Sans"/>
              </a:rPr>
            </a:br>
            <a:r>
              <a:rPr lang="en" sz="800">
                <a:solidFill>
                  <a:schemeClr val="dk2"/>
                </a:solidFill>
                <a:latin typeface="Pontano Sans"/>
                <a:ea typeface="Pontano Sans"/>
                <a:cs typeface="Pontano Sans"/>
                <a:sym typeface="Pontano Sans"/>
              </a:rPr>
              <a:t>JOB TITLE</a:t>
            </a:r>
            <a:endParaRPr sz="800">
              <a:solidFill>
                <a:schemeClr val="dk2"/>
              </a:solidFill>
              <a:latin typeface="Pontano Sans"/>
              <a:ea typeface="Pontano Sans"/>
              <a:cs typeface="Pontano Sans"/>
              <a:sym typeface="Pontano Sans"/>
            </a:endParaRPr>
          </a:p>
          <a:p>
            <a:pPr marL="0" lvl="0" indent="0" algn="ctr" rtl="0">
              <a:spcBef>
                <a:spcPts val="400"/>
              </a:spcBef>
              <a:spcAft>
                <a:spcPts val="0"/>
              </a:spcAft>
              <a:buNone/>
            </a:pPr>
            <a:r>
              <a:rPr lang="en" sz="900">
                <a:solidFill>
                  <a:schemeClr val="dk2"/>
                </a:solidFill>
                <a:latin typeface="Pontano Sans"/>
                <a:ea typeface="Pontano Sans"/>
                <a:cs typeface="Pontano Sans"/>
                <a:sym typeface="Pontano Sans"/>
              </a:rPr>
              <a:t>Blue is the colour of the clear sky and the deep sea</a:t>
            </a:r>
            <a:endParaRPr>
              <a:latin typeface="Pontano Sans"/>
              <a:ea typeface="Pontano Sans"/>
              <a:cs typeface="Pontano Sans"/>
              <a:sym typeface="Pontano Sans"/>
            </a:endParaRPr>
          </a:p>
          <a:p>
            <a:pPr marL="0" lvl="0" indent="0" algn="ctr" rtl="0">
              <a:spcBef>
                <a:spcPts val="400"/>
              </a:spcBef>
              <a:spcAft>
                <a:spcPts val="400"/>
              </a:spcAft>
              <a:buNone/>
            </a:pPr>
            <a:endParaRPr>
              <a:latin typeface="Pontano Sans"/>
              <a:ea typeface="Pontano Sans"/>
              <a:cs typeface="Pontano Sans"/>
              <a:sym typeface="Pontano Sans"/>
            </a:endParaRPr>
          </a:p>
        </p:txBody>
      </p:sp>
      <p:pic>
        <p:nvPicPr>
          <p:cNvPr id="580" name="Google Shape;580;p46"/>
          <p:cNvPicPr preferRelativeResize="0"/>
          <p:nvPr/>
        </p:nvPicPr>
        <p:blipFill rotWithShape="1">
          <a:blip r:embed="rId5">
            <a:alphaModFix/>
          </a:blip>
          <a:srcRect l="47271" t="22330" b="24940"/>
          <a:stretch/>
        </p:blipFill>
        <p:spPr>
          <a:xfrm>
            <a:off x="4814750" y="1378975"/>
            <a:ext cx="1489200" cy="1489200"/>
          </a:xfrm>
          <a:prstGeom prst="ellipse">
            <a:avLst/>
          </a:prstGeom>
          <a:noFill/>
          <a:ln>
            <a:noFill/>
          </a:ln>
        </p:spPr>
      </p:pic>
      <p:sp>
        <p:nvSpPr>
          <p:cNvPr id="581" name="Google Shape;581;p46"/>
          <p:cNvSpPr txBox="1"/>
          <p:nvPr/>
        </p:nvSpPr>
        <p:spPr>
          <a:xfrm>
            <a:off x="4819775" y="2998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Pontano Sans"/>
                <a:ea typeface="Pontano Sans"/>
                <a:cs typeface="Pontano Sans"/>
                <a:sym typeface="Pontano Sans"/>
              </a:rPr>
              <a:t>Ixchel Valdía</a:t>
            </a:r>
            <a:br>
              <a:rPr lang="en">
                <a:latin typeface="Pontano Sans"/>
                <a:ea typeface="Pontano Sans"/>
                <a:cs typeface="Pontano Sans"/>
                <a:sym typeface="Pontano Sans"/>
              </a:rPr>
            </a:br>
            <a:r>
              <a:rPr lang="en" sz="800">
                <a:solidFill>
                  <a:schemeClr val="dk2"/>
                </a:solidFill>
                <a:latin typeface="Pontano Sans"/>
                <a:ea typeface="Pontano Sans"/>
                <a:cs typeface="Pontano Sans"/>
                <a:sym typeface="Pontano Sans"/>
              </a:rPr>
              <a:t>JOB TITLE</a:t>
            </a:r>
            <a:endParaRPr sz="800">
              <a:solidFill>
                <a:schemeClr val="dk2"/>
              </a:solidFill>
              <a:latin typeface="Pontano Sans"/>
              <a:ea typeface="Pontano Sans"/>
              <a:cs typeface="Pontano Sans"/>
              <a:sym typeface="Pontano Sans"/>
            </a:endParaRPr>
          </a:p>
          <a:p>
            <a:pPr marL="0" lvl="0" indent="0" algn="ctr" rtl="0">
              <a:spcBef>
                <a:spcPts val="400"/>
              </a:spcBef>
              <a:spcAft>
                <a:spcPts val="0"/>
              </a:spcAft>
              <a:buNone/>
            </a:pPr>
            <a:r>
              <a:rPr lang="en" sz="900">
                <a:solidFill>
                  <a:schemeClr val="dk2"/>
                </a:solidFill>
                <a:latin typeface="Pontano Sans"/>
                <a:ea typeface="Pontano Sans"/>
                <a:cs typeface="Pontano Sans"/>
                <a:sym typeface="Pontano Sans"/>
              </a:rPr>
              <a:t>Blue is the colour of the clear sky and the deep sea</a:t>
            </a:r>
            <a:endParaRPr>
              <a:latin typeface="Pontano Sans"/>
              <a:ea typeface="Pontano Sans"/>
              <a:cs typeface="Pontano Sans"/>
              <a:sym typeface="Pontano Sans"/>
            </a:endParaRPr>
          </a:p>
          <a:p>
            <a:pPr marL="0" lvl="0" indent="0" algn="ctr" rtl="0">
              <a:spcBef>
                <a:spcPts val="400"/>
              </a:spcBef>
              <a:spcAft>
                <a:spcPts val="400"/>
              </a:spcAft>
              <a:buNone/>
            </a:pPr>
            <a:endParaRPr>
              <a:latin typeface="Pontano Sans"/>
              <a:ea typeface="Pontano Sans"/>
              <a:cs typeface="Pontano Sans"/>
              <a:sym typeface="Pontano Sans"/>
            </a:endParaRPr>
          </a:p>
        </p:txBody>
      </p:sp>
      <p:pic>
        <p:nvPicPr>
          <p:cNvPr id="582" name="Google Shape;582;p46"/>
          <p:cNvPicPr preferRelativeResize="0"/>
          <p:nvPr/>
        </p:nvPicPr>
        <p:blipFill rotWithShape="1">
          <a:blip r:embed="rId6">
            <a:alphaModFix/>
          </a:blip>
          <a:srcRect t="3926" b="29406"/>
          <a:stretch/>
        </p:blipFill>
        <p:spPr>
          <a:xfrm>
            <a:off x="6794475" y="1378975"/>
            <a:ext cx="1489200" cy="1489200"/>
          </a:xfrm>
          <a:prstGeom prst="ellipse">
            <a:avLst/>
          </a:prstGeom>
          <a:noFill/>
          <a:ln>
            <a:noFill/>
          </a:ln>
        </p:spPr>
      </p:pic>
      <p:sp>
        <p:nvSpPr>
          <p:cNvPr id="583" name="Google Shape;583;p46"/>
          <p:cNvSpPr txBox="1"/>
          <p:nvPr/>
        </p:nvSpPr>
        <p:spPr>
          <a:xfrm>
            <a:off x="6799500" y="2998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Pontano Sans"/>
                <a:ea typeface="Pontano Sans"/>
                <a:cs typeface="Pontano Sans"/>
                <a:sym typeface="Pontano Sans"/>
              </a:rPr>
              <a:t>Nils Årud</a:t>
            </a:r>
            <a:br>
              <a:rPr lang="en">
                <a:latin typeface="Pontano Sans"/>
                <a:ea typeface="Pontano Sans"/>
                <a:cs typeface="Pontano Sans"/>
                <a:sym typeface="Pontano Sans"/>
              </a:rPr>
            </a:br>
            <a:r>
              <a:rPr lang="en" sz="800">
                <a:solidFill>
                  <a:schemeClr val="dk2"/>
                </a:solidFill>
                <a:latin typeface="Pontano Sans"/>
                <a:ea typeface="Pontano Sans"/>
                <a:cs typeface="Pontano Sans"/>
                <a:sym typeface="Pontano Sans"/>
              </a:rPr>
              <a:t>JOB TITLE</a:t>
            </a:r>
            <a:endParaRPr sz="800">
              <a:solidFill>
                <a:schemeClr val="dk2"/>
              </a:solidFill>
              <a:latin typeface="Pontano Sans"/>
              <a:ea typeface="Pontano Sans"/>
              <a:cs typeface="Pontano Sans"/>
              <a:sym typeface="Pontano Sans"/>
            </a:endParaRPr>
          </a:p>
          <a:p>
            <a:pPr marL="0" lvl="0" indent="0" algn="ctr" rtl="0">
              <a:spcBef>
                <a:spcPts val="400"/>
              </a:spcBef>
              <a:spcAft>
                <a:spcPts val="0"/>
              </a:spcAft>
              <a:buNone/>
            </a:pPr>
            <a:r>
              <a:rPr lang="en" sz="900">
                <a:solidFill>
                  <a:schemeClr val="dk2"/>
                </a:solidFill>
                <a:latin typeface="Pontano Sans"/>
                <a:ea typeface="Pontano Sans"/>
                <a:cs typeface="Pontano Sans"/>
                <a:sym typeface="Pontano Sans"/>
              </a:rPr>
              <a:t>Blue is the colour of the clear sky and the deep sea</a:t>
            </a:r>
            <a:endParaRPr>
              <a:latin typeface="Pontano Sans"/>
              <a:ea typeface="Pontano Sans"/>
              <a:cs typeface="Pontano Sans"/>
              <a:sym typeface="Pontano Sans"/>
            </a:endParaRPr>
          </a:p>
          <a:p>
            <a:pPr marL="0" lvl="0" indent="0" algn="ctr" rtl="0">
              <a:spcBef>
                <a:spcPts val="400"/>
              </a:spcBef>
              <a:spcAft>
                <a:spcPts val="400"/>
              </a:spcAft>
              <a:buNone/>
            </a:pPr>
            <a:endParaRPr>
              <a:latin typeface="Pontano Sans"/>
              <a:ea typeface="Pontano Sans"/>
              <a:cs typeface="Pontano Sans"/>
              <a:sym typeface="Pontano Sans"/>
            </a:endParaRPr>
          </a:p>
        </p:txBody>
      </p:sp>
      <p:sp>
        <p:nvSpPr>
          <p:cNvPr id="584" name="Google Shape;584;p46"/>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Team Presentation</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7"/>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rPr>
              <a:t>Competitor Matrix</a:t>
            </a:r>
            <a:endParaRPr sz="1200">
              <a:solidFill>
                <a:schemeClr val="lt1"/>
              </a:solidFill>
            </a:endParaRPr>
          </a:p>
        </p:txBody>
      </p:sp>
      <p:sp>
        <p:nvSpPr>
          <p:cNvPr id="590" name="Google Shape;590;p47"/>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47"/>
          <p:cNvGrpSpPr/>
          <p:nvPr/>
        </p:nvGrpSpPr>
        <p:grpSpPr>
          <a:xfrm>
            <a:off x="638150" y="467111"/>
            <a:ext cx="7867750" cy="4209098"/>
            <a:chOff x="638138" y="467100"/>
            <a:chExt cx="7867750" cy="4194000"/>
          </a:xfrm>
        </p:grpSpPr>
        <p:cxnSp>
          <p:nvCxnSpPr>
            <p:cNvPr id="592" name="Google Shape;592;p47"/>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47"/>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47"/>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47"/>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6" name="Google Shape;596;p47"/>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7" name="Google Shape;597;p47"/>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8" name="Google Shape;598;p47"/>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9" name="Google Shape;599;p47"/>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0" name="Google Shape;600;p47"/>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1" name="Google Shape;601;p47"/>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2" name="Google Shape;602;p47"/>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3" name="Google Shape;603;p47"/>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4" name="Google Shape;604;p47"/>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5" name="Google Shape;605;p47"/>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6" name="Google Shape;606;p47"/>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7" name="Google Shape;607;p47"/>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8" name="Google Shape;608;p47"/>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9" name="Google Shape;609;p47"/>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0" name="Google Shape;610;p47"/>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1" name="Google Shape;611;p47"/>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2" name="Google Shape;612;p47"/>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3" name="Google Shape;613;p47"/>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4" name="Google Shape;614;p47"/>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5" name="Google Shape;615;p47"/>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6" name="Google Shape;616;p47"/>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7" name="Google Shape;617;p47"/>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8" name="Google Shape;618;p47"/>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19" name="Google Shape;619;p47"/>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0" name="Google Shape;620;p47"/>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1" name="Google Shape;621;p47"/>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2" name="Google Shape;622;p47"/>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3" name="Google Shape;623;p47"/>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4" name="Google Shape;624;p47"/>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5" name="Google Shape;625;p47"/>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6" name="Google Shape;626;p47"/>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7" name="Google Shape;627;p47"/>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8" name="Google Shape;628;p47"/>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29" name="Google Shape;629;p47"/>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0" name="Google Shape;630;p47"/>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1" name="Google Shape;631;p47"/>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2" name="Google Shape;632;p47"/>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3" name="Google Shape;633;p47"/>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4" name="Google Shape;634;p47"/>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5" name="Google Shape;635;p47"/>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6" name="Google Shape;636;p47"/>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37" name="Google Shape;637;p47"/>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638" name="Google Shape;638;p4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grpSp>
        <p:nvGrpSpPr>
          <p:cNvPr id="639" name="Google Shape;639;p47"/>
          <p:cNvGrpSpPr/>
          <p:nvPr/>
        </p:nvGrpSpPr>
        <p:grpSpPr>
          <a:xfrm>
            <a:off x="467107" y="642473"/>
            <a:ext cx="8209755" cy="3858239"/>
            <a:chOff x="467088" y="642474"/>
            <a:chExt cx="4194000" cy="3858239"/>
          </a:xfrm>
        </p:grpSpPr>
        <p:cxnSp>
          <p:nvCxnSpPr>
            <p:cNvPr id="640" name="Google Shape;640;p47"/>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1" name="Google Shape;641;p47"/>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2" name="Google Shape;642;p47"/>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3" name="Google Shape;643;p47"/>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4" name="Google Shape;644;p47"/>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5" name="Google Shape;645;p47"/>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6" name="Google Shape;646;p47"/>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7" name="Google Shape;647;p47"/>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8" name="Google Shape;648;p47"/>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49" name="Google Shape;649;p47"/>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0" name="Google Shape;650;p47"/>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1" name="Google Shape;651;p47"/>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2" name="Google Shape;652;p47"/>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3" name="Google Shape;653;p47"/>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4" name="Google Shape;654;p47"/>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5" name="Google Shape;655;p47"/>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6" name="Google Shape;656;p47"/>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7" name="Google Shape;657;p47"/>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8" name="Google Shape;658;p47"/>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59" name="Google Shape;659;p47"/>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0" name="Google Shape;660;p47"/>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61" name="Google Shape;661;p47"/>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662" name="Google Shape;662;p47"/>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663" name="Google Shape;663;p47"/>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664" name="Google Shape;664;p47"/>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Pontano Sans"/>
                <a:ea typeface="Pontano Sans"/>
                <a:cs typeface="Pontano Sans"/>
                <a:sym typeface="Pontano Sans"/>
              </a:rPr>
              <a:t>LOW VALUE 1</a:t>
            </a:r>
            <a:endParaRPr sz="800">
              <a:solidFill>
                <a:schemeClr val="dk2"/>
              </a:solidFill>
              <a:latin typeface="Pontano Sans"/>
              <a:ea typeface="Pontano Sans"/>
              <a:cs typeface="Pontano Sans"/>
              <a:sym typeface="Pontano Sans"/>
            </a:endParaRPr>
          </a:p>
        </p:txBody>
      </p:sp>
      <p:sp>
        <p:nvSpPr>
          <p:cNvPr id="665" name="Google Shape;665;p47"/>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Pontano Sans"/>
                <a:ea typeface="Pontano Sans"/>
                <a:cs typeface="Pontano Sans"/>
                <a:sym typeface="Pontano Sans"/>
              </a:rPr>
              <a:t>HIGH VALUE 1</a:t>
            </a:r>
            <a:endParaRPr sz="800">
              <a:solidFill>
                <a:schemeClr val="dk2"/>
              </a:solidFill>
              <a:latin typeface="Pontano Sans"/>
              <a:ea typeface="Pontano Sans"/>
              <a:cs typeface="Pontano Sans"/>
              <a:sym typeface="Pontano Sans"/>
            </a:endParaRPr>
          </a:p>
        </p:txBody>
      </p:sp>
      <p:sp>
        <p:nvSpPr>
          <p:cNvPr id="666" name="Google Shape;666;p47"/>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Pontano Sans"/>
                <a:ea typeface="Pontano Sans"/>
                <a:cs typeface="Pontano Sans"/>
                <a:sym typeface="Pontano Sans"/>
              </a:rPr>
              <a:t>LOW VALUE 2</a:t>
            </a:r>
            <a:endParaRPr sz="800">
              <a:solidFill>
                <a:schemeClr val="dk2"/>
              </a:solidFill>
              <a:latin typeface="Pontano Sans"/>
              <a:ea typeface="Pontano Sans"/>
              <a:cs typeface="Pontano Sans"/>
              <a:sym typeface="Pontano Sans"/>
            </a:endParaRPr>
          </a:p>
        </p:txBody>
      </p:sp>
      <p:sp>
        <p:nvSpPr>
          <p:cNvPr id="667" name="Google Shape;667;p47"/>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Pontano Sans"/>
                <a:ea typeface="Pontano Sans"/>
                <a:cs typeface="Pontano Sans"/>
                <a:sym typeface="Pontano Sans"/>
              </a:rPr>
              <a:t>HIGH VALUE 2</a:t>
            </a:r>
            <a:endParaRPr sz="800">
              <a:solidFill>
                <a:schemeClr val="dk2"/>
              </a:solidFill>
              <a:latin typeface="Pontano Sans"/>
              <a:ea typeface="Pontano Sans"/>
              <a:cs typeface="Pontano Sans"/>
              <a:sym typeface="Pontano Sans"/>
            </a:endParaRPr>
          </a:p>
        </p:txBody>
      </p:sp>
      <p:sp>
        <p:nvSpPr>
          <p:cNvPr id="668" name="Google Shape;668;p47"/>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Pontano Sans"/>
                <a:ea typeface="Pontano Sans"/>
                <a:cs typeface="Pontano Sans"/>
                <a:sym typeface="Pontano Sans"/>
              </a:rPr>
              <a:t>Our company</a:t>
            </a:r>
            <a:endParaRPr sz="800">
              <a:solidFill>
                <a:schemeClr val="lt1"/>
              </a:solidFill>
              <a:latin typeface="Pontano Sans"/>
              <a:ea typeface="Pontano Sans"/>
              <a:cs typeface="Pontano Sans"/>
              <a:sym typeface="Pontano Sans"/>
            </a:endParaRPr>
          </a:p>
        </p:txBody>
      </p:sp>
      <p:sp>
        <p:nvSpPr>
          <p:cNvPr id="669" name="Google Shape;669;p47"/>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Competitor</a:t>
            </a:r>
            <a:endParaRPr sz="800">
              <a:solidFill>
                <a:schemeClr val="dk2"/>
              </a:solidFill>
              <a:latin typeface="Pontano Sans"/>
              <a:ea typeface="Pontano Sans"/>
              <a:cs typeface="Pontano Sans"/>
              <a:sym typeface="Pontano Sans"/>
            </a:endParaRPr>
          </a:p>
        </p:txBody>
      </p:sp>
      <p:sp>
        <p:nvSpPr>
          <p:cNvPr id="670" name="Google Shape;670;p47"/>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Pontano Sans"/>
                <a:ea typeface="Pontano Sans"/>
                <a:cs typeface="Pontano Sans"/>
                <a:sym typeface="Pontano Sans"/>
              </a:rPr>
              <a:t>Competitor</a:t>
            </a:r>
            <a:endParaRPr sz="800">
              <a:solidFill>
                <a:schemeClr val="lt1"/>
              </a:solidFill>
              <a:latin typeface="Pontano Sans"/>
              <a:ea typeface="Pontano Sans"/>
              <a:cs typeface="Pontano Sans"/>
              <a:sym typeface="Pontano Sans"/>
            </a:endParaRPr>
          </a:p>
        </p:txBody>
      </p:sp>
      <p:sp>
        <p:nvSpPr>
          <p:cNvPr id="671" name="Google Shape;671;p47"/>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Pontano Sans"/>
                <a:ea typeface="Pontano Sans"/>
                <a:cs typeface="Pontano Sans"/>
                <a:sym typeface="Pontano Sans"/>
              </a:rPr>
              <a:t>Competitor</a:t>
            </a:r>
            <a:endParaRPr sz="800">
              <a:solidFill>
                <a:schemeClr val="lt1"/>
              </a:solidFill>
              <a:latin typeface="Pontano Sans"/>
              <a:ea typeface="Pontano Sans"/>
              <a:cs typeface="Pontano Sans"/>
              <a:sym typeface="Pontano Sans"/>
            </a:endParaRPr>
          </a:p>
        </p:txBody>
      </p:sp>
      <p:sp>
        <p:nvSpPr>
          <p:cNvPr id="672" name="Google Shape;672;p47"/>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Pontano Sans"/>
                <a:ea typeface="Pontano Sans"/>
                <a:cs typeface="Pontano Sans"/>
                <a:sym typeface="Pontano Sans"/>
              </a:rPr>
              <a:t>Competitor</a:t>
            </a:r>
            <a:endParaRPr sz="800">
              <a:solidFill>
                <a:schemeClr val="lt1"/>
              </a:solidFill>
              <a:latin typeface="Pontano Sans"/>
              <a:ea typeface="Pontano Sans"/>
              <a:cs typeface="Pontano Sans"/>
              <a:sym typeface="Pontano Sans"/>
            </a:endParaRPr>
          </a:p>
        </p:txBody>
      </p:sp>
      <p:sp>
        <p:nvSpPr>
          <p:cNvPr id="673" name="Google Shape;673;p47"/>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Pontano Sans"/>
                <a:ea typeface="Pontano Sans"/>
                <a:cs typeface="Pontano Sans"/>
                <a:sym typeface="Pontano Sans"/>
              </a:rPr>
              <a:t>Competitor</a:t>
            </a:r>
            <a:endParaRPr sz="800">
              <a:solidFill>
                <a:schemeClr val="lt1"/>
              </a:solidFill>
              <a:latin typeface="Pontano Sans"/>
              <a:ea typeface="Pontano Sans"/>
              <a:cs typeface="Pontano Sans"/>
              <a:sym typeface="Pontano Sans"/>
            </a:endParaRPr>
          </a:p>
        </p:txBody>
      </p:sp>
      <p:sp>
        <p:nvSpPr>
          <p:cNvPr id="674" name="Google Shape;674;p47"/>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2"/>
                </a:solidFill>
                <a:latin typeface="Pontano Sans"/>
                <a:ea typeface="Pontano Sans"/>
                <a:cs typeface="Pontano Sans"/>
                <a:sym typeface="Pontano Sans"/>
              </a:rPr>
              <a:t>Competitor</a:t>
            </a:r>
            <a:endParaRPr sz="800">
              <a:solidFill>
                <a:schemeClr val="dk2"/>
              </a:solidFill>
              <a:latin typeface="Pontano Sans"/>
              <a:ea typeface="Pontano Sans"/>
              <a:cs typeface="Pontano Sans"/>
              <a:sym typeface="Pontan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8"/>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Planner</a:t>
            </a:r>
            <a:endParaRPr/>
          </a:p>
        </p:txBody>
      </p:sp>
      <p:sp>
        <p:nvSpPr>
          <p:cNvPr id="680" name="Google Shape;680;p48"/>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graphicFrame>
        <p:nvGraphicFramePr>
          <p:cNvPr id="681" name="Google Shape;681;p48"/>
          <p:cNvGraphicFramePr/>
          <p:nvPr/>
        </p:nvGraphicFramePr>
        <p:xfrm>
          <a:off x="4320150" y="1584125"/>
          <a:ext cx="3000000" cy="3000000"/>
        </p:xfrm>
        <a:graphic>
          <a:graphicData uri="http://schemas.openxmlformats.org/drawingml/2006/table">
            <a:tbl>
              <a:tblPr>
                <a:noFill/>
                <a:tableStyleId>{E2BCA17F-677F-49BD-A665-7EACDE12126E}</a:tableStyleId>
              </a:tblPr>
              <a:tblGrid>
                <a:gridCol w="534600">
                  <a:extLst>
                    <a:ext uri="{9D8B030D-6E8A-4147-A177-3AD203B41FA5}">
                      <a16:colId xmlns:a16="http://schemas.microsoft.com/office/drawing/2014/main" val="20000"/>
                    </a:ext>
                  </a:extLst>
                </a:gridCol>
                <a:gridCol w="612750">
                  <a:extLst>
                    <a:ext uri="{9D8B030D-6E8A-4147-A177-3AD203B41FA5}">
                      <a16:colId xmlns:a16="http://schemas.microsoft.com/office/drawing/2014/main" val="20001"/>
                    </a:ext>
                  </a:extLst>
                </a:gridCol>
                <a:gridCol w="612750">
                  <a:extLst>
                    <a:ext uri="{9D8B030D-6E8A-4147-A177-3AD203B41FA5}">
                      <a16:colId xmlns:a16="http://schemas.microsoft.com/office/drawing/2014/main" val="20002"/>
                    </a:ext>
                  </a:extLst>
                </a:gridCol>
                <a:gridCol w="612750">
                  <a:extLst>
                    <a:ext uri="{9D8B030D-6E8A-4147-A177-3AD203B41FA5}">
                      <a16:colId xmlns:a16="http://schemas.microsoft.com/office/drawing/2014/main" val="20003"/>
                    </a:ext>
                  </a:extLst>
                </a:gridCol>
                <a:gridCol w="612750">
                  <a:extLst>
                    <a:ext uri="{9D8B030D-6E8A-4147-A177-3AD203B41FA5}">
                      <a16:colId xmlns:a16="http://schemas.microsoft.com/office/drawing/2014/main" val="20004"/>
                    </a:ext>
                  </a:extLst>
                </a:gridCol>
                <a:gridCol w="612750">
                  <a:extLst>
                    <a:ext uri="{9D8B030D-6E8A-4147-A177-3AD203B41FA5}">
                      <a16:colId xmlns:a16="http://schemas.microsoft.com/office/drawing/2014/main" val="20005"/>
                    </a:ext>
                  </a:extLst>
                </a:gridCol>
                <a:gridCol w="612750">
                  <a:extLst>
                    <a:ext uri="{9D8B030D-6E8A-4147-A177-3AD203B41FA5}">
                      <a16:colId xmlns:a16="http://schemas.microsoft.com/office/drawing/2014/main" val="20006"/>
                    </a:ext>
                  </a:extLst>
                </a:gridCol>
                <a:gridCol w="612750">
                  <a:extLst>
                    <a:ext uri="{9D8B030D-6E8A-4147-A177-3AD203B41FA5}">
                      <a16:colId xmlns:a16="http://schemas.microsoft.com/office/drawing/2014/main" val="20007"/>
                    </a:ext>
                  </a:extLst>
                </a:gridCol>
              </a:tblGrid>
              <a:tr h="235525">
                <a:tc>
                  <a:txBody>
                    <a:bodyPr/>
                    <a:lstStyle/>
                    <a:p>
                      <a:pPr marL="0" lvl="0" indent="0" algn="r" rtl="0">
                        <a:spcBef>
                          <a:spcPts val="0"/>
                        </a:spcBef>
                        <a:spcAft>
                          <a:spcPts val="0"/>
                        </a:spcAft>
                        <a:buNone/>
                      </a:pPr>
                      <a:endParaRPr sz="800">
                        <a:solidFill>
                          <a:schemeClr val="dk2"/>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Pontano Sans"/>
                          <a:ea typeface="Pontano Sans"/>
                          <a:cs typeface="Pontano Sans"/>
                          <a:sym typeface="Pontano Sans"/>
                        </a:rPr>
                        <a:t>SUNDAY</a:t>
                      </a:r>
                      <a:endParaRPr sz="700">
                        <a:solidFill>
                          <a:schemeClr val="lt1"/>
                        </a:solidFill>
                        <a:latin typeface="Pontano Sans"/>
                        <a:ea typeface="Pontano Sans"/>
                        <a:cs typeface="Pontano Sans"/>
                        <a:sym typeface="Pontano Sans"/>
                      </a:endParaRPr>
                    </a:p>
                  </a:txBody>
                  <a:tcPr marL="45700" marR="45700" marT="45700" marB="45700"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Pontano Sans"/>
                          <a:ea typeface="Pontano Sans"/>
                          <a:cs typeface="Pontano Sans"/>
                          <a:sym typeface="Pontano Sans"/>
                        </a:rPr>
                        <a:t>MONDAY</a:t>
                      </a:r>
                      <a:endParaRPr sz="700">
                        <a:solidFill>
                          <a:schemeClr val="lt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Pontano Sans"/>
                          <a:ea typeface="Pontano Sans"/>
                          <a:cs typeface="Pontano Sans"/>
                          <a:sym typeface="Pontano Sans"/>
                        </a:rPr>
                        <a:t>TUESDAY</a:t>
                      </a:r>
                      <a:endParaRPr sz="700">
                        <a:solidFill>
                          <a:schemeClr val="lt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Pontano Sans"/>
                          <a:ea typeface="Pontano Sans"/>
                          <a:cs typeface="Pontano Sans"/>
                          <a:sym typeface="Pontano Sans"/>
                        </a:rPr>
                        <a:t>WEDNESDAY</a:t>
                      </a:r>
                      <a:endParaRPr sz="700">
                        <a:solidFill>
                          <a:schemeClr val="lt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Pontano Sans"/>
                          <a:ea typeface="Pontano Sans"/>
                          <a:cs typeface="Pontano Sans"/>
                          <a:sym typeface="Pontano Sans"/>
                        </a:rPr>
                        <a:t>THURSDAY</a:t>
                      </a:r>
                      <a:endParaRPr sz="700">
                        <a:solidFill>
                          <a:schemeClr val="lt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Pontano Sans"/>
                          <a:ea typeface="Pontano Sans"/>
                          <a:cs typeface="Pontano Sans"/>
                          <a:sym typeface="Pontano Sans"/>
                        </a:rPr>
                        <a:t>FRIDAY</a:t>
                      </a:r>
                      <a:endParaRPr sz="700">
                        <a:solidFill>
                          <a:schemeClr val="lt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Pontano Sans"/>
                          <a:ea typeface="Pontano Sans"/>
                          <a:cs typeface="Pontano Sans"/>
                          <a:sym typeface="Pontano Sans"/>
                        </a:rPr>
                        <a:t>SATURDAY</a:t>
                      </a:r>
                      <a:endParaRPr sz="700">
                        <a:solidFill>
                          <a:schemeClr val="lt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600">
                          <a:solidFill>
                            <a:schemeClr val="dk2"/>
                          </a:solidFill>
                          <a:latin typeface="Pontano Sans"/>
                          <a:ea typeface="Pontano Sans"/>
                          <a:cs typeface="Pontano Sans"/>
                          <a:sym typeface="Pontano Sans"/>
                        </a:rPr>
                        <a:t>9:00 - 9:45</a:t>
                      </a:r>
                      <a:endParaRPr sz="600">
                        <a:solidFill>
                          <a:schemeClr val="dk2"/>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600">
                          <a:solidFill>
                            <a:schemeClr val="dk2"/>
                          </a:solidFill>
                          <a:latin typeface="Pontano Sans"/>
                          <a:ea typeface="Pontano Sans"/>
                          <a:cs typeface="Pontano Sans"/>
                          <a:sym typeface="Pontano Sans"/>
                        </a:rPr>
                        <a:t>10:00 - 10:45</a:t>
                      </a:r>
                      <a:endParaRPr sz="600">
                        <a:solidFill>
                          <a:schemeClr val="dk2"/>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600">
                          <a:solidFill>
                            <a:schemeClr val="dk2"/>
                          </a:solidFill>
                          <a:latin typeface="Pontano Sans"/>
                          <a:ea typeface="Pontano Sans"/>
                          <a:cs typeface="Pontano Sans"/>
                          <a:sym typeface="Pontano Sans"/>
                        </a:rPr>
                        <a:t>11:00 - 11:45</a:t>
                      </a:r>
                      <a:endParaRPr sz="600">
                        <a:solidFill>
                          <a:schemeClr val="dk2"/>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600">
                          <a:solidFill>
                            <a:schemeClr val="dk2"/>
                          </a:solidFill>
                          <a:latin typeface="Pontano Sans"/>
                          <a:ea typeface="Pontano Sans"/>
                          <a:cs typeface="Pontano Sans"/>
                          <a:sym typeface="Pontano Sans"/>
                        </a:rPr>
                        <a:t>12:00 - 13:15</a:t>
                      </a:r>
                      <a:endParaRPr sz="600">
                        <a:solidFill>
                          <a:schemeClr val="dk2"/>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 Free time</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 Free time</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 Free time</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 Free time</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 Free time</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 Free time</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 Free time</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600">
                          <a:solidFill>
                            <a:schemeClr val="dk2"/>
                          </a:solidFill>
                          <a:latin typeface="Pontano Sans"/>
                          <a:ea typeface="Pontano Sans"/>
                          <a:cs typeface="Pontano Sans"/>
                          <a:sym typeface="Pontano Sans"/>
                        </a:rPr>
                        <a:t>13:30 - 14:15</a:t>
                      </a:r>
                      <a:endParaRPr sz="600">
                        <a:solidFill>
                          <a:schemeClr val="dk2"/>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600">
                          <a:solidFill>
                            <a:schemeClr val="dk2"/>
                          </a:solidFill>
                          <a:latin typeface="Pontano Sans"/>
                          <a:ea typeface="Pontano Sans"/>
                          <a:cs typeface="Pontano Sans"/>
                          <a:sym typeface="Pontano Sans"/>
                        </a:rPr>
                        <a:t>14:30 - 15:15</a:t>
                      </a:r>
                      <a:endParaRPr sz="600">
                        <a:solidFill>
                          <a:schemeClr val="dk2"/>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600">
                          <a:solidFill>
                            <a:schemeClr val="dk2"/>
                          </a:solidFill>
                          <a:latin typeface="Pontano Sans"/>
                          <a:ea typeface="Pontano Sans"/>
                          <a:cs typeface="Pontano Sans"/>
                          <a:sym typeface="Pontano Sans"/>
                        </a:rPr>
                        <a:t>15:30 - 16:15</a:t>
                      </a:r>
                      <a:endParaRPr sz="600">
                        <a:solidFill>
                          <a:schemeClr val="dk2"/>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Pontano Sans"/>
                          <a:ea typeface="Pontano Sans"/>
                          <a:cs typeface="Pontano Sans"/>
                          <a:sym typeface="Pontano Sans"/>
                        </a:rPr>
                        <a:t>Task</a:t>
                      </a:r>
                      <a:endParaRPr sz="800">
                        <a:solidFill>
                          <a:schemeClr val="dk1"/>
                        </a:solidFill>
                        <a:latin typeface="Pontano Sans"/>
                        <a:ea typeface="Pontano Sans"/>
                        <a:cs typeface="Pontano Sans"/>
                        <a:sym typeface="Pontano Sans"/>
                      </a:endParaRPr>
                    </a:p>
                  </a:txBody>
                  <a:tcPr marL="45700" marR="45700" marT="45700" marB="45700"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682" name="Google Shape;682;p48"/>
          <p:cNvPicPr preferRelativeResize="0"/>
          <p:nvPr/>
        </p:nvPicPr>
        <p:blipFill rotWithShape="1">
          <a:blip r:embed="rId3">
            <a:alphaModFix/>
          </a:blip>
          <a:srcRect l="28120" r="28120"/>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
        <p:cNvGrpSpPr/>
        <p:nvPr/>
      </p:nvGrpSpPr>
      <p:grpSpPr>
        <a:xfrm>
          <a:off x="0" y="0"/>
          <a:ext cx="0" cy="0"/>
          <a:chOff x="0" y="0"/>
          <a:chExt cx="0" cy="0"/>
        </a:xfrm>
      </p:grpSpPr>
      <p:grpSp>
        <p:nvGrpSpPr>
          <p:cNvPr id="687" name="Google Shape;687;p49"/>
          <p:cNvGrpSpPr/>
          <p:nvPr/>
        </p:nvGrpSpPr>
        <p:grpSpPr>
          <a:xfrm>
            <a:off x="358968" y="342338"/>
            <a:ext cx="347107" cy="438984"/>
            <a:chOff x="584925" y="238125"/>
            <a:chExt cx="415200" cy="525100"/>
          </a:xfrm>
        </p:grpSpPr>
        <p:sp>
          <p:nvSpPr>
            <p:cNvPr id="688" name="Google Shape;688;p4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49"/>
          <p:cNvGrpSpPr/>
          <p:nvPr/>
        </p:nvGrpSpPr>
        <p:grpSpPr>
          <a:xfrm>
            <a:off x="910227" y="406125"/>
            <a:ext cx="371623" cy="309362"/>
            <a:chOff x="1244325" y="314425"/>
            <a:chExt cx="444525" cy="370050"/>
          </a:xfrm>
        </p:grpSpPr>
        <p:sp>
          <p:nvSpPr>
            <p:cNvPr id="695" name="Google Shape;695;p4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49"/>
          <p:cNvGrpSpPr/>
          <p:nvPr/>
        </p:nvGrpSpPr>
        <p:grpSpPr>
          <a:xfrm>
            <a:off x="1481925" y="404599"/>
            <a:ext cx="355300" cy="312413"/>
            <a:chOff x="1928175" y="312600"/>
            <a:chExt cx="425000" cy="373700"/>
          </a:xfrm>
        </p:grpSpPr>
        <p:sp>
          <p:nvSpPr>
            <p:cNvPr id="698" name="Google Shape;698;p4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4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49"/>
          <p:cNvGrpSpPr/>
          <p:nvPr/>
        </p:nvGrpSpPr>
        <p:grpSpPr>
          <a:xfrm>
            <a:off x="3145963" y="388276"/>
            <a:ext cx="408386" cy="345080"/>
            <a:chOff x="3918650" y="293075"/>
            <a:chExt cx="488500" cy="412775"/>
          </a:xfrm>
        </p:grpSpPr>
        <p:sp>
          <p:nvSpPr>
            <p:cNvPr id="703" name="Google Shape;703;p4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9"/>
          <p:cNvGrpSpPr/>
          <p:nvPr/>
        </p:nvGrpSpPr>
        <p:grpSpPr>
          <a:xfrm>
            <a:off x="3745730" y="362235"/>
            <a:ext cx="335905" cy="397142"/>
            <a:chOff x="4636075" y="261925"/>
            <a:chExt cx="401800" cy="475050"/>
          </a:xfrm>
        </p:grpSpPr>
        <p:sp>
          <p:nvSpPr>
            <p:cNvPr id="707" name="Google Shape;707;p4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4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49"/>
          <p:cNvGrpSpPr/>
          <p:nvPr/>
        </p:nvGrpSpPr>
        <p:grpSpPr>
          <a:xfrm>
            <a:off x="4872282" y="395424"/>
            <a:ext cx="336908" cy="330262"/>
            <a:chOff x="5983625" y="301625"/>
            <a:chExt cx="403000" cy="395050"/>
          </a:xfrm>
        </p:grpSpPr>
        <p:sp>
          <p:nvSpPr>
            <p:cNvPr id="713" name="Google Shape;713;p4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9"/>
          <p:cNvGrpSpPr/>
          <p:nvPr/>
        </p:nvGrpSpPr>
        <p:grpSpPr>
          <a:xfrm>
            <a:off x="5438358" y="392853"/>
            <a:ext cx="331808" cy="331307"/>
            <a:chOff x="6660750" y="298550"/>
            <a:chExt cx="396900" cy="396300"/>
          </a:xfrm>
        </p:grpSpPr>
        <p:sp>
          <p:nvSpPr>
            <p:cNvPr id="734" name="Google Shape;734;p4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49"/>
          <p:cNvGrpSpPr/>
          <p:nvPr/>
        </p:nvGrpSpPr>
        <p:grpSpPr>
          <a:xfrm>
            <a:off x="358968" y="914538"/>
            <a:ext cx="347107" cy="420111"/>
            <a:chOff x="584925" y="922575"/>
            <a:chExt cx="415200" cy="502525"/>
          </a:xfrm>
        </p:grpSpPr>
        <p:sp>
          <p:nvSpPr>
            <p:cNvPr id="737" name="Google Shape;737;p4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49"/>
          <p:cNvGrpSpPr/>
          <p:nvPr/>
        </p:nvGrpSpPr>
        <p:grpSpPr>
          <a:xfrm>
            <a:off x="912275" y="904841"/>
            <a:ext cx="367547" cy="437980"/>
            <a:chOff x="1246775" y="910975"/>
            <a:chExt cx="439650" cy="523900"/>
          </a:xfrm>
        </p:grpSpPr>
        <p:sp>
          <p:nvSpPr>
            <p:cNvPr id="741" name="Google Shape;741;p4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9"/>
          <p:cNvGrpSpPr/>
          <p:nvPr/>
        </p:nvGrpSpPr>
        <p:grpSpPr>
          <a:xfrm>
            <a:off x="1480400" y="975274"/>
            <a:ext cx="358351" cy="298118"/>
            <a:chOff x="1926350" y="995225"/>
            <a:chExt cx="428650" cy="356600"/>
          </a:xfrm>
        </p:grpSpPr>
        <p:sp>
          <p:nvSpPr>
            <p:cNvPr id="745" name="Google Shape;745;p4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4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49"/>
          <p:cNvGrpSpPr/>
          <p:nvPr/>
        </p:nvGrpSpPr>
        <p:grpSpPr>
          <a:xfrm>
            <a:off x="4302631" y="952827"/>
            <a:ext cx="349155" cy="349657"/>
            <a:chOff x="5302225" y="968375"/>
            <a:chExt cx="417650" cy="418250"/>
          </a:xfrm>
        </p:grpSpPr>
        <p:sp>
          <p:nvSpPr>
            <p:cNvPr id="754" name="Google Shape;754;p4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4824295" y="913514"/>
            <a:ext cx="432881" cy="421637"/>
            <a:chOff x="5926225" y="921350"/>
            <a:chExt cx="517800" cy="504350"/>
          </a:xfrm>
        </p:grpSpPr>
        <p:sp>
          <p:nvSpPr>
            <p:cNvPr id="757" name="Google Shape;757;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9"/>
          <p:cNvGrpSpPr/>
          <p:nvPr/>
        </p:nvGrpSpPr>
        <p:grpSpPr>
          <a:xfrm>
            <a:off x="5402118" y="921686"/>
            <a:ext cx="404290" cy="405314"/>
            <a:chOff x="6617400" y="931125"/>
            <a:chExt cx="483600" cy="484825"/>
          </a:xfrm>
        </p:grpSpPr>
        <p:sp>
          <p:nvSpPr>
            <p:cNvPr id="760" name="Google Shape;760;p4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49"/>
          <p:cNvGrpSpPr/>
          <p:nvPr/>
        </p:nvGrpSpPr>
        <p:grpSpPr>
          <a:xfrm>
            <a:off x="337525" y="1551048"/>
            <a:ext cx="389994" cy="273623"/>
            <a:chOff x="559275" y="1683950"/>
            <a:chExt cx="466500" cy="327300"/>
          </a:xfrm>
        </p:grpSpPr>
        <p:sp>
          <p:nvSpPr>
            <p:cNvPr id="763" name="Google Shape;763;p4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49"/>
          <p:cNvGrpSpPr/>
          <p:nvPr/>
        </p:nvGrpSpPr>
        <p:grpSpPr>
          <a:xfrm>
            <a:off x="901052" y="1496958"/>
            <a:ext cx="389994" cy="381822"/>
            <a:chOff x="1233350" y="1619250"/>
            <a:chExt cx="466500" cy="456725"/>
          </a:xfrm>
        </p:grpSpPr>
        <p:sp>
          <p:nvSpPr>
            <p:cNvPr id="766" name="Google Shape;766;p4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9"/>
          <p:cNvGrpSpPr/>
          <p:nvPr/>
        </p:nvGrpSpPr>
        <p:grpSpPr>
          <a:xfrm>
            <a:off x="1476826" y="1505109"/>
            <a:ext cx="365499" cy="365499"/>
            <a:chOff x="1922075" y="1629000"/>
            <a:chExt cx="437200" cy="437200"/>
          </a:xfrm>
        </p:grpSpPr>
        <p:sp>
          <p:nvSpPr>
            <p:cNvPr id="771" name="Google Shape;771;p4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49"/>
          <p:cNvGrpSpPr/>
          <p:nvPr/>
        </p:nvGrpSpPr>
        <p:grpSpPr>
          <a:xfrm>
            <a:off x="2038827" y="1503584"/>
            <a:ext cx="368551" cy="368551"/>
            <a:chOff x="2594325" y="1627175"/>
            <a:chExt cx="440850" cy="440850"/>
          </a:xfrm>
        </p:grpSpPr>
        <p:sp>
          <p:nvSpPr>
            <p:cNvPr id="774" name="Google Shape;774;p4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4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49"/>
          <p:cNvGrpSpPr/>
          <p:nvPr/>
        </p:nvGrpSpPr>
        <p:grpSpPr>
          <a:xfrm>
            <a:off x="3200595" y="1476017"/>
            <a:ext cx="299121" cy="423685"/>
            <a:chOff x="3984000" y="1594200"/>
            <a:chExt cx="357800" cy="506800"/>
          </a:xfrm>
        </p:grpSpPr>
        <p:sp>
          <p:nvSpPr>
            <p:cNvPr id="779" name="Google Shape;779;p4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9"/>
          <p:cNvGrpSpPr/>
          <p:nvPr/>
        </p:nvGrpSpPr>
        <p:grpSpPr>
          <a:xfrm>
            <a:off x="3716637" y="1566869"/>
            <a:ext cx="394090" cy="241980"/>
            <a:chOff x="4601275" y="1702875"/>
            <a:chExt cx="471400" cy="289450"/>
          </a:xfrm>
        </p:grpSpPr>
        <p:sp>
          <p:nvSpPr>
            <p:cNvPr id="782" name="Google Shape;782;p4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9"/>
          <p:cNvGrpSpPr/>
          <p:nvPr/>
        </p:nvGrpSpPr>
        <p:grpSpPr>
          <a:xfrm>
            <a:off x="4299057" y="1507659"/>
            <a:ext cx="356303" cy="360400"/>
            <a:chOff x="5297950" y="1632050"/>
            <a:chExt cx="426200" cy="431100"/>
          </a:xfrm>
        </p:grpSpPr>
        <p:sp>
          <p:nvSpPr>
            <p:cNvPr id="788" name="Google Shape;788;p4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49"/>
          <p:cNvGrpSpPr/>
          <p:nvPr/>
        </p:nvGrpSpPr>
        <p:grpSpPr>
          <a:xfrm>
            <a:off x="4861560" y="1496958"/>
            <a:ext cx="358351" cy="381822"/>
            <a:chOff x="5970800" y="1619250"/>
            <a:chExt cx="428650" cy="456725"/>
          </a:xfrm>
        </p:grpSpPr>
        <p:sp>
          <p:nvSpPr>
            <p:cNvPr id="791" name="Google Shape;791;p4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49"/>
          <p:cNvGrpSpPr/>
          <p:nvPr/>
        </p:nvGrpSpPr>
        <p:grpSpPr>
          <a:xfrm>
            <a:off x="5408764" y="1492360"/>
            <a:ext cx="401719" cy="366502"/>
            <a:chOff x="6625350" y="1613750"/>
            <a:chExt cx="480525" cy="438400"/>
          </a:xfrm>
        </p:grpSpPr>
        <p:sp>
          <p:nvSpPr>
            <p:cNvPr id="797" name="Google Shape;797;p4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49"/>
          <p:cNvGrpSpPr/>
          <p:nvPr/>
        </p:nvGrpSpPr>
        <p:grpSpPr>
          <a:xfrm>
            <a:off x="380913" y="2088554"/>
            <a:ext cx="303217" cy="325685"/>
            <a:chOff x="611175" y="2326900"/>
            <a:chExt cx="362700" cy="389575"/>
          </a:xfrm>
        </p:grpSpPr>
        <p:sp>
          <p:nvSpPr>
            <p:cNvPr id="803" name="Google Shape;803;p4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4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49"/>
          <p:cNvGrpSpPr/>
          <p:nvPr/>
        </p:nvGrpSpPr>
        <p:grpSpPr>
          <a:xfrm>
            <a:off x="2701378" y="2036492"/>
            <a:ext cx="170502" cy="425733"/>
            <a:chOff x="3386850" y="2264625"/>
            <a:chExt cx="203950" cy="509250"/>
          </a:xfrm>
        </p:grpSpPr>
        <p:sp>
          <p:nvSpPr>
            <p:cNvPr id="811" name="Google Shape;811;p4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49"/>
          <p:cNvGrpSpPr/>
          <p:nvPr/>
        </p:nvGrpSpPr>
        <p:grpSpPr>
          <a:xfrm>
            <a:off x="3843751" y="2090602"/>
            <a:ext cx="139863" cy="317513"/>
            <a:chOff x="4753325" y="2329350"/>
            <a:chExt cx="167300" cy="379800"/>
          </a:xfrm>
        </p:grpSpPr>
        <p:sp>
          <p:nvSpPr>
            <p:cNvPr id="814" name="Google Shape;814;p4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9"/>
          <p:cNvGrpSpPr/>
          <p:nvPr/>
        </p:nvGrpSpPr>
        <p:grpSpPr>
          <a:xfrm>
            <a:off x="3277654" y="2038519"/>
            <a:ext cx="145004" cy="421658"/>
            <a:chOff x="4076175" y="2267050"/>
            <a:chExt cx="173450" cy="504375"/>
          </a:xfrm>
        </p:grpSpPr>
        <p:sp>
          <p:nvSpPr>
            <p:cNvPr id="817" name="Google Shape;817;p4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4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 name="Google Shape;820;p49"/>
          <p:cNvGrpSpPr/>
          <p:nvPr/>
        </p:nvGrpSpPr>
        <p:grpSpPr>
          <a:xfrm>
            <a:off x="4865134" y="2089056"/>
            <a:ext cx="351204" cy="324661"/>
            <a:chOff x="5975075" y="2327500"/>
            <a:chExt cx="420100" cy="388350"/>
          </a:xfrm>
        </p:grpSpPr>
        <p:sp>
          <p:nvSpPr>
            <p:cNvPr id="821" name="Google Shape;821;p4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49"/>
          <p:cNvGrpSpPr/>
          <p:nvPr/>
        </p:nvGrpSpPr>
        <p:grpSpPr>
          <a:xfrm>
            <a:off x="5496544" y="2079358"/>
            <a:ext cx="215437" cy="351204"/>
            <a:chOff x="6730350" y="2315900"/>
            <a:chExt cx="257700" cy="420100"/>
          </a:xfrm>
        </p:grpSpPr>
        <p:sp>
          <p:nvSpPr>
            <p:cNvPr id="824" name="Google Shape;824;p4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9"/>
          <p:cNvGrpSpPr/>
          <p:nvPr/>
        </p:nvGrpSpPr>
        <p:grpSpPr>
          <a:xfrm>
            <a:off x="477889" y="2615840"/>
            <a:ext cx="109265" cy="398166"/>
            <a:chOff x="727175" y="2957625"/>
            <a:chExt cx="130700" cy="476275"/>
          </a:xfrm>
        </p:grpSpPr>
        <p:sp>
          <p:nvSpPr>
            <p:cNvPr id="830" name="Google Shape;830;p4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4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49"/>
          <p:cNvGrpSpPr/>
          <p:nvPr/>
        </p:nvGrpSpPr>
        <p:grpSpPr>
          <a:xfrm>
            <a:off x="2029631" y="2628589"/>
            <a:ext cx="386943" cy="372647"/>
            <a:chOff x="2583325" y="2972875"/>
            <a:chExt cx="462850" cy="445750"/>
          </a:xfrm>
        </p:grpSpPr>
        <p:sp>
          <p:nvSpPr>
            <p:cNvPr id="835" name="Google Shape;835;p4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49"/>
          <p:cNvGrpSpPr/>
          <p:nvPr/>
        </p:nvGrpSpPr>
        <p:grpSpPr>
          <a:xfrm>
            <a:off x="2579886" y="2684246"/>
            <a:ext cx="413486" cy="261355"/>
            <a:chOff x="3241525" y="3039450"/>
            <a:chExt cx="494600" cy="312625"/>
          </a:xfrm>
        </p:grpSpPr>
        <p:sp>
          <p:nvSpPr>
            <p:cNvPr id="838" name="Google Shape;838;p4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4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 name="Google Shape;841;p49"/>
          <p:cNvGrpSpPr/>
          <p:nvPr/>
        </p:nvGrpSpPr>
        <p:grpSpPr>
          <a:xfrm>
            <a:off x="4263318" y="2656679"/>
            <a:ext cx="427781" cy="316489"/>
            <a:chOff x="5255200" y="3006475"/>
            <a:chExt cx="511700" cy="378575"/>
          </a:xfrm>
        </p:grpSpPr>
        <p:sp>
          <p:nvSpPr>
            <p:cNvPr id="842" name="Google Shape;842;p4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9"/>
          <p:cNvGrpSpPr/>
          <p:nvPr/>
        </p:nvGrpSpPr>
        <p:grpSpPr>
          <a:xfrm>
            <a:off x="3177104" y="2638308"/>
            <a:ext cx="346104" cy="353231"/>
            <a:chOff x="3955900" y="2984500"/>
            <a:chExt cx="414000" cy="422525"/>
          </a:xfrm>
        </p:grpSpPr>
        <p:sp>
          <p:nvSpPr>
            <p:cNvPr id="845" name="Google Shape;845;p4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4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 name="Google Shape;850;p49"/>
          <p:cNvGrpSpPr/>
          <p:nvPr/>
        </p:nvGrpSpPr>
        <p:grpSpPr>
          <a:xfrm>
            <a:off x="5472049" y="2633187"/>
            <a:ext cx="264427" cy="375719"/>
            <a:chOff x="6701050" y="2978375"/>
            <a:chExt cx="316300" cy="449425"/>
          </a:xfrm>
        </p:grpSpPr>
        <p:sp>
          <p:nvSpPr>
            <p:cNvPr id="851" name="Google Shape;851;p4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9"/>
          <p:cNvGrpSpPr/>
          <p:nvPr/>
        </p:nvGrpSpPr>
        <p:grpSpPr>
          <a:xfrm>
            <a:off x="907677" y="3251848"/>
            <a:ext cx="376743" cy="253204"/>
            <a:chOff x="1241275" y="3718400"/>
            <a:chExt cx="450650" cy="302875"/>
          </a:xfrm>
        </p:grpSpPr>
        <p:sp>
          <p:nvSpPr>
            <p:cNvPr id="854" name="Google Shape;854;p4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9"/>
          <p:cNvGrpSpPr/>
          <p:nvPr/>
        </p:nvGrpSpPr>
        <p:grpSpPr>
          <a:xfrm>
            <a:off x="1476324" y="3232453"/>
            <a:ext cx="366502" cy="292496"/>
            <a:chOff x="1921475" y="3695200"/>
            <a:chExt cx="438400" cy="349875"/>
          </a:xfrm>
        </p:grpSpPr>
        <p:sp>
          <p:nvSpPr>
            <p:cNvPr id="859" name="Google Shape;859;p4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9"/>
          <p:cNvGrpSpPr/>
          <p:nvPr/>
        </p:nvGrpSpPr>
        <p:grpSpPr>
          <a:xfrm>
            <a:off x="2043425" y="3227855"/>
            <a:ext cx="359355" cy="301190"/>
            <a:chOff x="2599825" y="3689700"/>
            <a:chExt cx="429850" cy="360275"/>
          </a:xfrm>
        </p:grpSpPr>
        <p:sp>
          <p:nvSpPr>
            <p:cNvPr id="863" name="Google Shape;863;p4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9"/>
          <p:cNvGrpSpPr/>
          <p:nvPr/>
        </p:nvGrpSpPr>
        <p:grpSpPr>
          <a:xfrm>
            <a:off x="2624299" y="3196714"/>
            <a:ext cx="324661" cy="338956"/>
            <a:chOff x="3294650" y="3652450"/>
            <a:chExt cx="388350" cy="405450"/>
          </a:xfrm>
        </p:grpSpPr>
        <p:sp>
          <p:nvSpPr>
            <p:cNvPr id="866" name="Google Shape;866;p4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9"/>
          <p:cNvGrpSpPr/>
          <p:nvPr/>
        </p:nvGrpSpPr>
        <p:grpSpPr>
          <a:xfrm>
            <a:off x="3160781" y="3239601"/>
            <a:ext cx="378750" cy="277698"/>
            <a:chOff x="3936375" y="3703750"/>
            <a:chExt cx="453050" cy="332175"/>
          </a:xfrm>
        </p:grpSpPr>
        <p:sp>
          <p:nvSpPr>
            <p:cNvPr id="870" name="Google Shape;870;p4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9"/>
          <p:cNvGrpSpPr/>
          <p:nvPr/>
        </p:nvGrpSpPr>
        <p:grpSpPr>
          <a:xfrm>
            <a:off x="3724307" y="3239601"/>
            <a:ext cx="378750" cy="277698"/>
            <a:chOff x="4610450" y="3703750"/>
            <a:chExt cx="453050" cy="332175"/>
          </a:xfrm>
        </p:grpSpPr>
        <p:sp>
          <p:nvSpPr>
            <p:cNvPr id="876" name="Google Shape;876;p4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49"/>
          <p:cNvGrpSpPr/>
          <p:nvPr/>
        </p:nvGrpSpPr>
        <p:grpSpPr>
          <a:xfrm>
            <a:off x="4301106" y="3211532"/>
            <a:ext cx="352207" cy="333836"/>
            <a:chOff x="5300400" y="3670175"/>
            <a:chExt cx="421300" cy="399325"/>
          </a:xfrm>
        </p:grpSpPr>
        <p:sp>
          <p:nvSpPr>
            <p:cNvPr id="879" name="Google Shape;879;p4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49"/>
          <p:cNvGrpSpPr/>
          <p:nvPr/>
        </p:nvGrpSpPr>
        <p:grpSpPr>
          <a:xfrm>
            <a:off x="5433259" y="3207435"/>
            <a:ext cx="342008" cy="342029"/>
            <a:chOff x="6654650" y="3665275"/>
            <a:chExt cx="409100" cy="409125"/>
          </a:xfrm>
        </p:grpSpPr>
        <p:sp>
          <p:nvSpPr>
            <p:cNvPr id="886" name="Google Shape;886;p4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9"/>
          <p:cNvGrpSpPr/>
          <p:nvPr/>
        </p:nvGrpSpPr>
        <p:grpSpPr>
          <a:xfrm>
            <a:off x="347223" y="3756667"/>
            <a:ext cx="370599" cy="370620"/>
            <a:chOff x="570875" y="4322250"/>
            <a:chExt cx="443300" cy="443325"/>
          </a:xfrm>
        </p:grpSpPr>
        <p:sp>
          <p:nvSpPr>
            <p:cNvPr id="889" name="Google Shape;889;p4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4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49"/>
          <p:cNvGrpSpPr/>
          <p:nvPr/>
        </p:nvGrpSpPr>
        <p:grpSpPr>
          <a:xfrm>
            <a:off x="1524812" y="3729120"/>
            <a:ext cx="269526" cy="425712"/>
            <a:chOff x="1979475" y="4289300"/>
            <a:chExt cx="322400" cy="509225"/>
          </a:xfrm>
        </p:grpSpPr>
        <p:sp>
          <p:nvSpPr>
            <p:cNvPr id="895" name="Google Shape;895;p4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49"/>
          <p:cNvGrpSpPr/>
          <p:nvPr/>
        </p:nvGrpSpPr>
        <p:grpSpPr>
          <a:xfrm>
            <a:off x="2064346" y="3734722"/>
            <a:ext cx="318014" cy="414510"/>
            <a:chOff x="2624850" y="4296000"/>
            <a:chExt cx="380400" cy="495825"/>
          </a:xfrm>
        </p:grpSpPr>
        <p:sp>
          <p:nvSpPr>
            <p:cNvPr id="899" name="Google Shape;899;p4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4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49"/>
          <p:cNvGrpSpPr/>
          <p:nvPr/>
        </p:nvGrpSpPr>
        <p:grpSpPr>
          <a:xfrm>
            <a:off x="4280686" y="3775560"/>
            <a:ext cx="393045" cy="332833"/>
            <a:chOff x="5275975" y="4344850"/>
            <a:chExt cx="470150" cy="398125"/>
          </a:xfrm>
        </p:grpSpPr>
        <p:sp>
          <p:nvSpPr>
            <p:cNvPr id="906" name="Google Shape;906;p4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 name="Google Shape;909;p4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49"/>
          <p:cNvGrpSpPr/>
          <p:nvPr/>
        </p:nvGrpSpPr>
        <p:grpSpPr>
          <a:xfrm>
            <a:off x="5423039" y="3748516"/>
            <a:ext cx="362448" cy="386922"/>
            <a:chOff x="6642425" y="4312500"/>
            <a:chExt cx="433550" cy="462825"/>
          </a:xfrm>
        </p:grpSpPr>
        <p:sp>
          <p:nvSpPr>
            <p:cNvPr id="911" name="Google Shape;911;p4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4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49"/>
          <p:cNvGrpSpPr/>
          <p:nvPr/>
        </p:nvGrpSpPr>
        <p:grpSpPr>
          <a:xfrm>
            <a:off x="910227" y="4322764"/>
            <a:ext cx="371623" cy="365499"/>
            <a:chOff x="1244325" y="4999400"/>
            <a:chExt cx="444525" cy="437200"/>
          </a:xfrm>
        </p:grpSpPr>
        <p:sp>
          <p:nvSpPr>
            <p:cNvPr id="916" name="Google Shape;916;p4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49"/>
          <p:cNvGrpSpPr/>
          <p:nvPr/>
        </p:nvGrpSpPr>
        <p:grpSpPr>
          <a:xfrm>
            <a:off x="1506943" y="4311018"/>
            <a:ext cx="305265" cy="388970"/>
            <a:chOff x="1958100" y="4985350"/>
            <a:chExt cx="365150" cy="465275"/>
          </a:xfrm>
        </p:grpSpPr>
        <p:sp>
          <p:nvSpPr>
            <p:cNvPr id="922" name="Google Shape;922;p4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9"/>
          <p:cNvGrpSpPr/>
          <p:nvPr/>
        </p:nvGrpSpPr>
        <p:grpSpPr>
          <a:xfrm>
            <a:off x="2048002" y="4325815"/>
            <a:ext cx="350200" cy="359877"/>
            <a:chOff x="2605300" y="5003050"/>
            <a:chExt cx="418900" cy="430475"/>
          </a:xfrm>
        </p:grpSpPr>
        <p:sp>
          <p:nvSpPr>
            <p:cNvPr id="926" name="Google Shape;926;p4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9"/>
          <p:cNvGrpSpPr/>
          <p:nvPr/>
        </p:nvGrpSpPr>
        <p:grpSpPr>
          <a:xfrm>
            <a:off x="2577336" y="4333486"/>
            <a:ext cx="418585" cy="344056"/>
            <a:chOff x="3238475" y="5012225"/>
            <a:chExt cx="500700" cy="411550"/>
          </a:xfrm>
        </p:grpSpPr>
        <p:sp>
          <p:nvSpPr>
            <p:cNvPr id="930" name="Google Shape;930;p4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9"/>
          <p:cNvGrpSpPr/>
          <p:nvPr/>
        </p:nvGrpSpPr>
        <p:grpSpPr>
          <a:xfrm>
            <a:off x="3683970" y="4296723"/>
            <a:ext cx="459424" cy="417561"/>
            <a:chOff x="4562200" y="4968250"/>
            <a:chExt cx="549550" cy="499475"/>
          </a:xfrm>
        </p:grpSpPr>
        <p:sp>
          <p:nvSpPr>
            <p:cNvPr id="936" name="Google Shape;936;p4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49"/>
          <p:cNvGrpSpPr/>
          <p:nvPr/>
        </p:nvGrpSpPr>
        <p:grpSpPr>
          <a:xfrm>
            <a:off x="3190898" y="4320214"/>
            <a:ext cx="318516" cy="370076"/>
            <a:chOff x="3972400" y="4996350"/>
            <a:chExt cx="381000" cy="442675"/>
          </a:xfrm>
        </p:grpSpPr>
        <p:sp>
          <p:nvSpPr>
            <p:cNvPr id="942" name="Google Shape;942;p4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9"/>
          <p:cNvGrpSpPr/>
          <p:nvPr/>
        </p:nvGrpSpPr>
        <p:grpSpPr>
          <a:xfrm>
            <a:off x="4251594" y="4289073"/>
            <a:ext cx="451252" cy="432860"/>
            <a:chOff x="5241175" y="4959100"/>
            <a:chExt cx="539775" cy="517775"/>
          </a:xfrm>
        </p:grpSpPr>
        <p:sp>
          <p:nvSpPr>
            <p:cNvPr id="945" name="Google Shape;945;p4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4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952;p49"/>
          <p:cNvGrpSpPr/>
          <p:nvPr/>
        </p:nvGrpSpPr>
        <p:grpSpPr>
          <a:xfrm>
            <a:off x="5458778" y="4353382"/>
            <a:ext cx="289444" cy="332833"/>
            <a:chOff x="6685175" y="5036025"/>
            <a:chExt cx="346225" cy="398125"/>
          </a:xfrm>
        </p:grpSpPr>
        <p:sp>
          <p:nvSpPr>
            <p:cNvPr id="953" name="Google Shape;953;p4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9"/>
          <p:cNvGrpSpPr/>
          <p:nvPr/>
        </p:nvGrpSpPr>
        <p:grpSpPr>
          <a:xfrm>
            <a:off x="6359617" y="1877599"/>
            <a:ext cx="432570" cy="421334"/>
            <a:chOff x="5926225" y="921350"/>
            <a:chExt cx="517800" cy="504350"/>
          </a:xfrm>
        </p:grpSpPr>
        <p:sp>
          <p:nvSpPr>
            <p:cNvPr id="959" name="Google Shape;959;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960" name="Google Shape;960;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961" name="Google Shape;961;p49"/>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1D5885">
              <a:alpha val="5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49"/>
          <p:cNvGrpSpPr/>
          <p:nvPr/>
        </p:nvGrpSpPr>
        <p:grpSpPr>
          <a:xfrm>
            <a:off x="7244605" y="1856979"/>
            <a:ext cx="432570" cy="421334"/>
            <a:chOff x="5926225" y="921350"/>
            <a:chExt cx="517800" cy="504350"/>
          </a:xfrm>
        </p:grpSpPr>
        <p:sp>
          <p:nvSpPr>
            <p:cNvPr id="963" name="Google Shape;963;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99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99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9"/>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9"/>
          <p:cNvGrpSpPr/>
          <p:nvPr/>
        </p:nvGrpSpPr>
        <p:grpSpPr>
          <a:xfrm>
            <a:off x="6359885" y="2606021"/>
            <a:ext cx="1075937" cy="1047989"/>
            <a:chOff x="5926225" y="921350"/>
            <a:chExt cx="517800" cy="504350"/>
          </a:xfrm>
        </p:grpSpPr>
        <p:sp>
          <p:nvSpPr>
            <p:cNvPr id="967" name="Google Shape;967;p4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1C232"/>
            </a:solidFill>
            <a:ln w="28575" cap="flat" cmpd="sng">
              <a:solidFill>
                <a:srgbClr val="FFE599"/>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1C232"/>
            </a:solidFill>
            <a:ln w="28575" cap="flat" cmpd="sng">
              <a:solidFill>
                <a:srgbClr val="FFE599"/>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969;p49"/>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484F56"/>
                </a:solidFill>
                <a:latin typeface="Pontano Sans"/>
                <a:ea typeface="Pontano Sans"/>
                <a:cs typeface="Pontano Sans"/>
                <a:sym typeface="Pontano Sans"/>
              </a:rPr>
              <a:t>SlidesCarnival icons are editable shapes</a:t>
            </a:r>
            <a:r>
              <a:rPr lang="en" sz="900">
                <a:solidFill>
                  <a:srgbClr val="484F56"/>
                </a:solidFill>
                <a:latin typeface="Pontano Sans"/>
                <a:ea typeface="Pontano Sans"/>
                <a:cs typeface="Pontano Sans"/>
                <a:sym typeface="Pontano Sans"/>
              </a:rPr>
              <a:t>. </a:t>
            </a:r>
            <a:endParaRPr sz="900">
              <a:solidFill>
                <a:srgbClr val="484F56"/>
              </a:solidFill>
              <a:latin typeface="Pontano Sans"/>
              <a:ea typeface="Pontano Sans"/>
              <a:cs typeface="Pontano Sans"/>
              <a:sym typeface="Pontano Sans"/>
            </a:endParaRPr>
          </a:p>
          <a:p>
            <a:pPr marL="0" lvl="0" indent="0" algn="l" rtl="0">
              <a:spcBef>
                <a:spcPts val="0"/>
              </a:spcBef>
              <a:spcAft>
                <a:spcPts val="0"/>
              </a:spcAft>
              <a:buClr>
                <a:schemeClr val="dk1"/>
              </a:buClr>
              <a:buSzPts val="1100"/>
              <a:buFont typeface="Arial"/>
              <a:buNone/>
            </a:pPr>
            <a:endParaRPr sz="900">
              <a:solidFill>
                <a:srgbClr val="484F56"/>
              </a:solidFill>
              <a:latin typeface="Pontano Sans"/>
              <a:ea typeface="Pontano Sans"/>
              <a:cs typeface="Pontano Sans"/>
              <a:sym typeface="Pontano Sans"/>
            </a:endParaRPr>
          </a:p>
          <a:p>
            <a:pPr marL="0" lvl="0" indent="0" algn="l" rtl="0">
              <a:spcBef>
                <a:spcPts val="0"/>
              </a:spcBef>
              <a:spcAft>
                <a:spcPts val="0"/>
              </a:spcAft>
              <a:buClr>
                <a:schemeClr val="dk1"/>
              </a:buClr>
              <a:buSzPts val="1100"/>
              <a:buFont typeface="Arial"/>
              <a:buNone/>
            </a:pPr>
            <a:r>
              <a:rPr lang="en" sz="900">
                <a:solidFill>
                  <a:srgbClr val="484F56"/>
                </a:solidFill>
                <a:latin typeface="Pontano Sans"/>
                <a:ea typeface="Pontano Sans"/>
                <a:cs typeface="Pontano Sans"/>
                <a:sym typeface="Pontano Sans"/>
              </a:rPr>
              <a:t>This means that you can:</a:t>
            </a:r>
            <a:endParaRPr sz="900">
              <a:solidFill>
                <a:srgbClr val="484F56"/>
              </a:solidFill>
              <a:latin typeface="Pontano Sans"/>
              <a:ea typeface="Pontano Sans"/>
              <a:cs typeface="Pontano Sans"/>
              <a:sym typeface="Pontano Sans"/>
            </a:endParaRPr>
          </a:p>
          <a:p>
            <a:pPr marL="457200" lvl="0" indent="-285750" algn="l" rtl="0">
              <a:spcBef>
                <a:spcPts val="0"/>
              </a:spcBef>
              <a:spcAft>
                <a:spcPts val="0"/>
              </a:spcAft>
              <a:buClr>
                <a:srgbClr val="484F56"/>
              </a:buClr>
              <a:buSzPts val="900"/>
              <a:buFont typeface="Pontano Sans"/>
              <a:buChar char="●"/>
            </a:pPr>
            <a:r>
              <a:rPr lang="en" sz="900">
                <a:solidFill>
                  <a:srgbClr val="484F56"/>
                </a:solidFill>
                <a:latin typeface="Pontano Sans"/>
                <a:ea typeface="Pontano Sans"/>
                <a:cs typeface="Pontano Sans"/>
                <a:sym typeface="Pontano Sans"/>
              </a:rPr>
              <a:t>Resize them without losing quality.</a:t>
            </a:r>
            <a:endParaRPr sz="900">
              <a:solidFill>
                <a:srgbClr val="484F56"/>
              </a:solidFill>
              <a:latin typeface="Pontano Sans"/>
              <a:ea typeface="Pontano Sans"/>
              <a:cs typeface="Pontano Sans"/>
              <a:sym typeface="Pontano Sans"/>
            </a:endParaRPr>
          </a:p>
          <a:p>
            <a:pPr marL="457200" lvl="0" indent="-285750" algn="l" rtl="0">
              <a:spcBef>
                <a:spcPts val="0"/>
              </a:spcBef>
              <a:spcAft>
                <a:spcPts val="0"/>
              </a:spcAft>
              <a:buClr>
                <a:srgbClr val="484F56"/>
              </a:buClr>
              <a:buSzPts val="900"/>
              <a:buFont typeface="Pontano Sans"/>
              <a:buChar char="●"/>
            </a:pPr>
            <a:r>
              <a:rPr lang="en" sz="900">
                <a:solidFill>
                  <a:srgbClr val="484F56"/>
                </a:solidFill>
                <a:latin typeface="Pontano Sans"/>
                <a:ea typeface="Pontano Sans"/>
                <a:cs typeface="Pontano Sans"/>
                <a:sym typeface="Pontano Sans"/>
              </a:rPr>
              <a:t>Change fill color and opacity.</a:t>
            </a:r>
            <a:endParaRPr sz="900">
              <a:solidFill>
                <a:srgbClr val="484F56"/>
              </a:solidFill>
              <a:latin typeface="Pontano Sans"/>
              <a:ea typeface="Pontano Sans"/>
              <a:cs typeface="Pontano Sans"/>
              <a:sym typeface="Pontano Sans"/>
            </a:endParaRPr>
          </a:p>
          <a:p>
            <a:pPr marL="457200" lvl="0" indent="-285750" algn="l" rtl="0">
              <a:spcBef>
                <a:spcPts val="0"/>
              </a:spcBef>
              <a:spcAft>
                <a:spcPts val="0"/>
              </a:spcAft>
              <a:buClr>
                <a:srgbClr val="484F56"/>
              </a:buClr>
              <a:buSzPts val="900"/>
              <a:buFont typeface="Pontano Sans"/>
              <a:buChar char="●"/>
            </a:pPr>
            <a:r>
              <a:rPr lang="en" sz="900">
                <a:solidFill>
                  <a:srgbClr val="484F56"/>
                </a:solidFill>
                <a:latin typeface="Pontano Sans"/>
                <a:ea typeface="Pontano Sans"/>
                <a:cs typeface="Pontano Sans"/>
                <a:sym typeface="Pontano Sans"/>
              </a:rPr>
              <a:t>Change line color, width and style.</a:t>
            </a:r>
            <a:endParaRPr sz="900">
              <a:solidFill>
                <a:srgbClr val="484F56"/>
              </a:solidFill>
              <a:latin typeface="Pontano Sans"/>
              <a:ea typeface="Pontano Sans"/>
              <a:cs typeface="Pontano Sans"/>
              <a:sym typeface="Pontano Sans"/>
            </a:endParaRPr>
          </a:p>
          <a:p>
            <a:pPr marL="0" lvl="0" indent="0" algn="l" rtl="0">
              <a:spcBef>
                <a:spcPts val="0"/>
              </a:spcBef>
              <a:spcAft>
                <a:spcPts val="0"/>
              </a:spcAft>
              <a:buNone/>
            </a:pPr>
            <a:endParaRPr sz="900">
              <a:solidFill>
                <a:srgbClr val="484F56"/>
              </a:solidFill>
              <a:latin typeface="Pontano Sans"/>
              <a:ea typeface="Pontano Sans"/>
              <a:cs typeface="Pontano Sans"/>
              <a:sym typeface="Pontano Sans"/>
            </a:endParaRPr>
          </a:p>
          <a:p>
            <a:pPr marL="0" lvl="0" indent="0" algn="l" rtl="0">
              <a:spcBef>
                <a:spcPts val="0"/>
              </a:spcBef>
              <a:spcAft>
                <a:spcPts val="0"/>
              </a:spcAft>
              <a:buNone/>
            </a:pPr>
            <a:r>
              <a:rPr lang="en" sz="900">
                <a:solidFill>
                  <a:srgbClr val="484F56"/>
                </a:solidFill>
                <a:latin typeface="Pontano Sans"/>
                <a:ea typeface="Pontano Sans"/>
                <a:cs typeface="Pontano Sans"/>
                <a:sym typeface="Pontano Sans"/>
              </a:rPr>
              <a:t>Isn’t that nice? :)</a:t>
            </a:r>
            <a:endParaRPr sz="900">
              <a:solidFill>
                <a:srgbClr val="484F56"/>
              </a:solidFill>
              <a:latin typeface="Pontano Sans"/>
              <a:ea typeface="Pontano Sans"/>
              <a:cs typeface="Pontano Sans"/>
              <a:sym typeface="Pontano Sans"/>
            </a:endParaRPr>
          </a:p>
          <a:p>
            <a:pPr marL="0" lvl="0" indent="0" algn="l" rtl="0">
              <a:spcBef>
                <a:spcPts val="0"/>
              </a:spcBef>
              <a:spcAft>
                <a:spcPts val="0"/>
              </a:spcAft>
              <a:buNone/>
            </a:pPr>
            <a:endParaRPr sz="900">
              <a:solidFill>
                <a:srgbClr val="484F56"/>
              </a:solidFill>
              <a:latin typeface="Pontano Sans"/>
              <a:ea typeface="Pontano Sans"/>
              <a:cs typeface="Pontano Sans"/>
              <a:sym typeface="Pontano Sans"/>
            </a:endParaRPr>
          </a:p>
          <a:p>
            <a:pPr marL="0" lvl="0" indent="0" algn="l" rtl="0">
              <a:spcBef>
                <a:spcPts val="0"/>
              </a:spcBef>
              <a:spcAft>
                <a:spcPts val="0"/>
              </a:spcAft>
              <a:buNone/>
            </a:pPr>
            <a:r>
              <a:rPr lang="en" sz="900">
                <a:solidFill>
                  <a:srgbClr val="484F56"/>
                </a:solidFill>
                <a:latin typeface="Pontano Sans"/>
                <a:ea typeface="Pontano Sans"/>
                <a:cs typeface="Pontano Sans"/>
                <a:sym typeface="Pontano Sans"/>
              </a:rPr>
              <a:t>Examples:</a:t>
            </a:r>
            <a:endParaRPr sz="900">
              <a:solidFill>
                <a:srgbClr val="484F56"/>
              </a:solidFill>
              <a:latin typeface="Pontano Sans"/>
              <a:ea typeface="Pontano Sans"/>
              <a:cs typeface="Pontano Sans"/>
              <a:sym typeface="Pontano Sans"/>
            </a:endParaRPr>
          </a:p>
          <a:p>
            <a:pPr marL="0" lvl="0" indent="0" algn="l" rtl="0">
              <a:spcBef>
                <a:spcPts val="0"/>
              </a:spcBef>
              <a:spcAft>
                <a:spcPts val="0"/>
              </a:spcAft>
              <a:buClr>
                <a:schemeClr val="dk1"/>
              </a:buClr>
              <a:buSzPts val="1100"/>
              <a:buFont typeface="Arial"/>
              <a:buNone/>
            </a:pPr>
            <a:endParaRPr sz="900">
              <a:solidFill>
                <a:srgbClr val="484F56"/>
              </a:solidFill>
              <a:latin typeface="Pontano Sans"/>
              <a:ea typeface="Pontano Sans"/>
              <a:cs typeface="Pontano Sans"/>
              <a:sym typeface="Pontano Sans"/>
            </a:endParaRPr>
          </a:p>
          <a:p>
            <a:pPr marL="0" lvl="0" indent="0" algn="l" rtl="0">
              <a:spcBef>
                <a:spcPts val="0"/>
              </a:spcBef>
              <a:spcAft>
                <a:spcPts val="0"/>
              </a:spcAft>
              <a:buNone/>
            </a:pPr>
            <a:endParaRPr sz="900">
              <a:solidFill>
                <a:srgbClr val="484F56"/>
              </a:solidFill>
              <a:latin typeface="Pontano Sans"/>
              <a:ea typeface="Pontano Sans"/>
              <a:cs typeface="Pontano Sans"/>
              <a:sym typeface="Pontano Sans"/>
            </a:endParaRPr>
          </a:p>
        </p:txBody>
      </p:sp>
      <p:sp>
        <p:nvSpPr>
          <p:cNvPr id="971" name="Google Shape;971;p49"/>
          <p:cNvSpPr txBox="1">
            <a:spLocks noGrp="1"/>
          </p:cNvSpPr>
          <p:nvPr>
            <p:ph type="sldNum" idx="12"/>
          </p:nvPr>
        </p:nvSpPr>
        <p:spPr>
          <a:xfrm>
            <a:off x="76209" y="4749851"/>
            <a:ext cx="548700" cy="393600"/>
          </a:xfrm>
          <a:prstGeom prst="rect">
            <a:avLst/>
          </a:prstGeom>
          <a:solidFill>
            <a:schemeClr val="accent2"/>
          </a:solidFill>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5"/>
        <p:cNvGrpSpPr/>
        <p:nvPr/>
      </p:nvGrpSpPr>
      <p:grpSpPr>
        <a:xfrm>
          <a:off x="0" y="0"/>
          <a:ext cx="0" cy="0"/>
          <a:chOff x="0" y="0"/>
          <a:chExt cx="0" cy="0"/>
        </a:xfrm>
      </p:grpSpPr>
      <p:grpSp>
        <p:nvGrpSpPr>
          <p:cNvPr id="976" name="Google Shape;976;p50"/>
          <p:cNvGrpSpPr/>
          <p:nvPr/>
        </p:nvGrpSpPr>
        <p:grpSpPr>
          <a:xfrm>
            <a:off x="3058888" y="1550127"/>
            <a:ext cx="445718" cy="445753"/>
            <a:chOff x="3706812" y="1035050"/>
            <a:chExt cx="4792662" cy="4787899"/>
          </a:xfrm>
        </p:grpSpPr>
        <p:sp>
          <p:nvSpPr>
            <p:cNvPr id="977" name="Google Shape;977;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3" name="Google Shape;983;p50"/>
          <p:cNvGrpSpPr/>
          <p:nvPr/>
        </p:nvGrpSpPr>
        <p:grpSpPr>
          <a:xfrm>
            <a:off x="1779393" y="1550157"/>
            <a:ext cx="443331" cy="445437"/>
            <a:chOff x="1400175" y="1220787"/>
            <a:chExt cx="4473575" cy="4476750"/>
          </a:xfrm>
        </p:grpSpPr>
        <p:sp>
          <p:nvSpPr>
            <p:cNvPr id="984" name="Google Shape;984;p5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5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6" name="Google Shape;986;p5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5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8" name="Google Shape;988;p50"/>
          <p:cNvGrpSpPr/>
          <p:nvPr/>
        </p:nvGrpSpPr>
        <p:grpSpPr>
          <a:xfrm>
            <a:off x="1138046" y="1550171"/>
            <a:ext cx="446045" cy="445465"/>
            <a:chOff x="1649412" y="927100"/>
            <a:chExt cx="5011737" cy="5016500"/>
          </a:xfrm>
        </p:grpSpPr>
        <p:sp>
          <p:nvSpPr>
            <p:cNvPr id="989" name="Google Shape;989;p5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5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1" name="Google Shape;991;p5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2" name="Google Shape;992;p50"/>
          <p:cNvGrpSpPr/>
          <p:nvPr/>
        </p:nvGrpSpPr>
        <p:grpSpPr>
          <a:xfrm>
            <a:off x="2418397" y="1550424"/>
            <a:ext cx="444870" cy="445286"/>
            <a:chOff x="1301750" y="920750"/>
            <a:chExt cx="5095875" cy="5100637"/>
          </a:xfrm>
        </p:grpSpPr>
        <p:sp>
          <p:nvSpPr>
            <p:cNvPr id="993" name="Google Shape;993;p5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5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5" name="Google Shape;995;p5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6" name="Google Shape;996;p5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7" name="Google Shape;997;p5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8" name="Google Shape;998;p50"/>
          <p:cNvGrpSpPr/>
          <p:nvPr/>
        </p:nvGrpSpPr>
        <p:grpSpPr>
          <a:xfrm>
            <a:off x="4341570" y="1550333"/>
            <a:ext cx="445621" cy="445591"/>
            <a:chOff x="5732756" y="2682276"/>
            <a:chExt cx="719905" cy="719856"/>
          </a:xfrm>
        </p:grpSpPr>
        <p:sp>
          <p:nvSpPr>
            <p:cNvPr id="999" name="Google Shape;999;p5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5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1" name="Google Shape;1001;p5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2" name="Google Shape;1002;p50"/>
          <p:cNvGrpSpPr/>
          <p:nvPr/>
        </p:nvGrpSpPr>
        <p:grpSpPr>
          <a:xfrm>
            <a:off x="4982887" y="1550327"/>
            <a:ext cx="445627" cy="445604"/>
            <a:chOff x="6768809" y="2682265"/>
            <a:chExt cx="719915" cy="719877"/>
          </a:xfrm>
        </p:grpSpPr>
        <p:sp>
          <p:nvSpPr>
            <p:cNvPr id="1003" name="Google Shape;1003;p5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5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5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5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7" name="Google Shape;1007;p50"/>
          <p:cNvGrpSpPr/>
          <p:nvPr/>
        </p:nvGrpSpPr>
        <p:grpSpPr>
          <a:xfrm>
            <a:off x="5624209" y="1550356"/>
            <a:ext cx="445753" cy="445545"/>
            <a:chOff x="7804870" y="2682313"/>
            <a:chExt cx="720118" cy="719782"/>
          </a:xfrm>
        </p:grpSpPr>
        <p:sp>
          <p:nvSpPr>
            <p:cNvPr id="1008" name="Google Shape;1008;p5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5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5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5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5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3" name="Google Shape;1013;p50"/>
          <p:cNvGrpSpPr/>
          <p:nvPr/>
        </p:nvGrpSpPr>
        <p:grpSpPr>
          <a:xfrm>
            <a:off x="6265657" y="1550125"/>
            <a:ext cx="446293" cy="446006"/>
            <a:chOff x="8841135" y="2681940"/>
            <a:chExt cx="720990" cy="720527"/>
          </a:xfrm>
        </p:grpSpPr>
        <p:sp>
          <p:nvSpPr>
            <p:cNvPr id="1014" name="Google Shape;1014;p5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5" name="Google Shape;1015;p5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5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5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5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9" name="Google Shape;1019;p5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0" name="Google Shape;1020;p50"/>
          <p:cNvGrpSpPr/>
          <p:nvPr/>
        </p:nvGrpSpPr>
        <p:grpSpPr>
          <a:xfrm>
            <a:off x="3699655" y="1550057"/>
            <a:ext cx="445260" cy="445260"/>
            <a:chOff x="4103687" y="1439862"/>
            <a:chExt cx="3986212" cy="3986211"/>
          </a:xfrm>
        </p:grpSpPr>
        <p:sp>
          <p:nvSpPr>
            <p:cNvPr id="1021" name="Google Shape;1021;p5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5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3" name="Google Shape;1023;p50"/>
          <p:cNvGrpSpPr/>
          <p:nvPr/>
        </p:nvGrpSpPr>
        <p:grpSpPr>
          <a:xfrm>
            <a:off x="6907645" y="1550361"/>
            <a:ext cx="445803" cy="445535"/>
            <a:chOff x="9878272" y="2682320"/>
            <a:chExt cx="720199" cy="719767"/>
          </a:xfrm>
        </p:grpSpPr>
        <p:sp>
          <p:nvSpPr>
            <p:cNvPr id="1024" name="Google Shape;1024;p5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5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5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7" name="Google Shape;1027;p50"/>
          <p:cNvGrpSpPr/>
          <p:nvPr/>
        </p:nvGrpSpPr>
        <p:grpSpPr>
          <a:xfrm>
            <a:off x="7549143" y="1550278"/>
            <a:ext cx="445700" cy="445701"/>
            <a:chOff x="10914618" y="2682187"/>
            <a:chExt cx="720033" cy="720033"/>
          </a:xfrm>
        </p:grpSpPr>
        <p:sp>
          <p:nvSpPr>
            <p:cNvPr id="1028" name="Google Shape;1028;p5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5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5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5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2" name="Google Shape;1032;p5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5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4" name="Google Shape;1034;p50"/>
          <p:cNvGrpSpPr/>
          <p:nvPr/>
        </p:nvGrpSpPr>
        <p:grpSpPr>
          <a:xfrm>
            <a:off x="1772664" y="843057"/>
            <a:ext cx="361521" cy="445816"/>
            <a:chOff x="1582665" y="1011072"/>
            <a:chExt cx="584040" cy="720220"/>
          </a:xfrm>
        </p:grpSpPr>
        <p:sp>
          <p:nvSpPr>
            <p:cNvPr id="1035" name="Google Shape;1035;p5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5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7" name="Google Shape;1037;p5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8" name="Google Shape;1038;p5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5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0" name="Google Shape;1040;p50"/>
          <p:cNvGrpSpPr/>
          <p:nvPr/>
        </p:nvGrpSpPr>
        <p:grpSpPr>
          <a:xfrm>
            <a:off x="2374048" y="843078"/>
            <a:ext cx="379481" cy="445796"/>
            <a:chOff x="2554206" y="1011105"/>
            <a:chExt cx="613055" cy="720187"/>
          </a:xfrm>
        </p:grpSpPr>
        <p:sp>
          <p:nvSpPr>
            <p:cNvPr id="1041" name="Google Shape;1041;p5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2" name="Google Shape;1042;p5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3" name="Google Shape;1043;p5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4" name="Google Shape;1044;p50"/>
          <p:cNvGrpSpPr/>
          <p:nvPr/>
        </p:nvGrpSpPr>
        <p:grpSpPr>
          <a:xfrm>
            <a:off x="6922223" y="797418"/>
            <a:ext cx="460705" cy="491455"/>
            <a:chOff x="9901824" y="937343"/>
            <a:chExt cx="744273" cy="793950"/>
          </a:xfrm>
        </p:grpSpPr>
        <p:grpSp>
          <p:nvGrpSpPr>
            <p:cNvPr id="1045" name="Google Shape;1045;p50"/>
            <p:cNvGrpSpPr/>
            <p:nvPr/>
          </p:nvGrpSpPr>
          <p:grpSpPr>
            <a:xfrm>
              <a:off x="9901824" y="937343"/>
              <a:ext cx="744273" cy="793950"/>
              <a:chOff x="9901824" y="937343"/>
              <a:chExt cx="744273" cy="793950"/>
            </a:xfrm>
          </p:grpSpPr>
          <p:sp>
            <p:nvSpPr>
              <p:cNvPr id="1046" name="Google Shape;1046;p5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7" name="Google Shape;1047;p5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8" name="Google Shape;1048;p5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5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5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5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2" name="Google Shape;1052;p5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5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5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5" name="Google Shape;1055;p5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056" name="Google Shape;1056;p5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5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5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9" name="Google Shape;1059;p5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0" name="Google Shape;1060;p5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5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2" name="Google Shape;1062;p50"/>
          <p:cNvGrpSpPr/>
          <p:nvPr/>
        </p:nvGrpSpPr>
        <p:grpSpPr>
          <a:xfrm>
            <a:off x="2993392" y="843244"/>
            <a:ext cx="369868" cy="445629"/>
            <a:chOff x="3554761" y="1011374"/>
            <a:chExt cx="597525" cy="719918"/>
          </a:xfrm>
        </p:grpSpPr>
        <p:sp>
          <p:nvSpPr>
            <p:cNvPr id="1063" name="Google Shape;1063;p5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5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5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5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7" name="Google Shape;1067;p50"/>
          <p:cNvGrpSpPr/>
          <p:nvPr/>
        </p:nvGrpSpPr>
        <p:grpSpPr>
          <a:xfrm>
            <a:off x="3603122" y="843032"/>
            <a:ext cx="370755" cy="445841"/>
            <a:chOff x="4539787" y="1011032"/>
            <a:chExt cx="598958" cy="720261"/>
          </a:xfrm>
        </p:grpSpPr>
        <p:sp>
          <p:nvSpPr>
            <p:cNvPr id="1068" name="Google Shape;1068;p5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9" name="Google Shape;1069;p5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0" name="Google Shape;1070;p5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5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5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3" name="Google Shape;1073;p50"/>
          <p:cNvGrpSpPr/>
          <p:nvPr/>
        </p:nvGrpSpPr>
        <p:grpSpPr>
          <a:xfrm>
            <a:off x="4213740" y="843140"/>
            <a:ext cx="366917" cy="445733"/>
            <a:chOff x="5526246" y="1011207"/>
            <a:chExt cx="592758" cy="720086"/>
          </a:xfrm>
        </p:grpSpPr>
        <p:sp>
          <p:nvSpPr>
            <p:cNvPr id="1074" name="Google Shape;1074;p5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5" name="Google Shape;1075;p5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6" name="Google Shape;1076;p5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7" name="Google Shape;1077;p5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8" name="Google Shape;1078;p5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9" name="Google Shape;1079;p5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0" name="Google Shape;1080;p50"/>
          <p:cNvGrpSpPr/>
          <p:nvPr/>
        </p:nvGrpSpPr>
        <p:grpSpPr>
          <a:xfrm>
            <a:off x="1168508" y="843134"/>
            <a:ext cx="364294" cy="445740"/>
            <a:chOff x="606645" y="1011196"/>
            <a:chExt cx="588520" cy="720096"/>
          </a:xfrm>
        </p:grpSpPr>
        <p:sp>
          <p:nvSpPr>
            <p:cNvPr id="1081" name="Google Shape;1081;p5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2" name="Google Shape;1082;p5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3" name="Google Shape;1083;p5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4" name="Google Shape;1084;p5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5" name="Google Shape;1085;p50"/>
          <p:cNvGrpSpPr/>
          <p:nvPr/>
        </p:nvGrpSpPr>
        <p:grpSpPr>
          <a:xfrm>
            <a:off x="7622791" y="843111"/>
            <a:ext cx="298405" cy="445762"/>
            <a:chOff x="11033597" y="1011159"/>
            <a:chExt cx="482075" cy="720133"/>
          </a:xfrm>
        </p:grpSpPr>
        <p:sp>
          <p:nvSpPr>
            <p:cNvPr id="1086" name="Google Shape;1086;p5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87" name="Google Shape;1087;p5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88" name="Google Shape;1088;p5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89" name="Google Shape;1089;p5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090" name="Google Shape;1090;p50"/>
          <p:cNvGrpSpPr/>
          <p:nvPr/>
        </p:nvGrpSpPr>
        <p:grpSpPr>
          <a:xfrm>
            <a:off x="6221656" y="797418"/>
            <a:ext cx="460705" cy="491455"/>
            <a:chOff x="8770051" y="937343"/>
            <a:chExt cx="744273" cy="793950"/>
          </a:xfrm>
        </p:grpSpPr>
        <p:sp>
          <p:nvSpPr>
            <p:cNvPr id="1091" name="Google Shape;1091;p5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2" name="Google Shape;1092;p5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3" name="Google Shape;1093;p5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4" name="Google Shape;1094;p5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5" name="Google Shape;1095;p5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96" name="Google Shape;1096;p50"/>
            <p:cNvGrpSpPr/>
            <p:nvPr/>
          </p:nvGrpSpPr>
          <p:grpSpPr>
            <a:xfrm>
              <a:off x="8770051" y="937343"/>
              <a:ext cx="744273" cy="793950"/>
              <a:chOff x="6565437" y="1588001"/>
              <a:chExt cx="744273" cy="793950"/>
            </a:xfrm>
          </p:grpSpPr>
          <p:sp>
            <p:nvSpPr>
              <p:cNvPr id="1097" name="Google Shape;1097;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3" name="Google Shape;1103;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4" name="Google Shape;1104;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107" name="Google Shape;1107;p50"/>
          <p:cNvGrpSpPr/>
          <p:nvPr/>
        </p:nvGrpSpPr>
        <p:grpSpPr>
          <a:xfrm>
            <a:off x="4820520" y="797418"/>
            <a:ext cx="460705" cy="491455"/>
            <a:chOff x="6506504" y="937343"/>
            <a:chExt cx="744273" cy="793950"/>
          </a:xfrm>
        </p:grpSpPr>
        <p:sp>
          <p:nvSpPr>
            <p:cNvPr id="1108" name="Google Shape;1108;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9" name="Google Shape;1109;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0" name="Google Shape;1110;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11" name="Google Shape;1111;p50"/>
            <p:cNvGrpSpPr/>
            <p:nvPr/>
          </p:nvGrpSpPr>
          <p:grpSpPr>
            <a:xfrm>
              <a:off x="6506504" y="937343"/>
              <a:ext cx="744273" cy="793950"/>
              <a:chOff x="6565437" y="1588001"/>
              <a:chExt cx="744273" cy="793950"/>
            </a:xfrm>
          </p:grpSpPr>
          <p:sp>
            <p:nvSpPr>
              <p:cNvPr id="1112" name="Google Shape;1112;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8" name="Google Shape;1118;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9" name="Google Shape;1119;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0" name="Google Shape;1120;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122" name="Google Shape;1122;p50"/>
          <p:cNvGrpSpPr/>
          <p:nvPr/>
        </p:nvGrpSpPr>
        <p:grpSpPr>
          <a:xfrm>
            <a:off x="5521088" y="797418"/>
            <a:ext cx="460705" cy="491455"/>
            <a:chOff x="7638277" y="937343"/>
            <a:chExt cx="744273" cy="793950"/>
          </a:xfrm>
        </p:grpSpPr>
        <p:sp>
          <p:nvSpPr>
            <p:cNvPr id="1123" name="Google Shape;1123;p5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4" name="Google Shape;1124;p5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5" name="Google Shape;1125;p5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6" name="Google Shape;1126;p5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27" name="Google Shape;1127;p50"/>
            <p:cNvGrpSpPr/>
            <p:nvPr/>
          </p:nvGrpSpPr>
          <p:grpSpPr>
            <a:xfrm>
              <a:off x="7638277" y="937343"/>
              <a:ext cx="744273" cy="793950"/>
              <a:chOff x="6565437" y="1588001"/>
              <a:chExt cx="744273" cy="793950"/>
            </a:xfrm>
          </p:grpSpPr>
          <p:sp>
            <p:nvSpPr>
              <p:cNvPr id="1128" name="Google Shape;1128;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3" name="Google Shape;1133;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4" name="Google Shape;1134;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138" name="Google Shape;1138;p50"/>
          <p:cNvGrpSpPr/>
          <p:nvPr/>
        </p:nvGrpSpPr>
        <p:grpSpPr>
          <a:xfrm>
            <a:off x="3061198" y="2986973"/>
            <a:ext cx="445779" cy="400764"/>
            <a:chOff x="3778727" y="4460423"/>
            <a:chExt cx="720160" cy="647438"/>
          </a:xfrm>
        </p:grpSpPr>
        <p:sp>
          <p:nvSpPr>
            <p:cNvPr id="1139" name="Google Shape;1139;p5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5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5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5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5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6" name="Google Shape;1146;p50"/>
          <p:cNvGrpSpPr/>
          <p:nvPr/>
        </p:nvGrpSpPr>
        <p:grpSpPr>
          <a:xfrm>
            <a:off x="1138083" y="2972048"/>
            <a:ext cx="445680" cy="430613"/>
            <a:chOff x="557494" y="4436312"/>
            <a:chExt cx="720000" cy="695660"/>
          </a:xfrm>
        </p:grpSpPr>
        <p:sp>
          <p:nvSpPr>
            <p:cNvPr id="1147" name="Google Shape;1147;p5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5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5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5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1" name="Google Shape;1151;p50"/>
          <p:cNvGrpSpPr/>
          <p:nvPr/>
        </p:nvGrpSpPr>
        <p:grpSpPr>
          <a:xfrm>
            <a:off x="4343305" y="2964459"/>
            <a:ext cx="445833" cy="445792"/>
            <a:chOff x="5926265" y="4424051"/>
            <a:chExt cx="720246" cy="720181"/>
          </a:xfrm>
        </p:grpSpPr>
        <p:sp>
          <p:nvSpPr>
            <p:cNvPr id="1152" name="Google Shape;1152;p5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5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4" name="Google Shape;1154;p5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5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6" name="Google Shape;1156;p50"/>
          <p:cNvGrpSpPr/>
          <p:nvPr/>
        </p:nvGrpSpPr>
        <p:grpSpPr>
          <a:xfrm>
            <a:off x="1779066" y="2984013"/>
            <a:ext cx="445680" cy="406684"/>
            <a:chOff x="1631150" y="4455641"/>
            <a:chExt cx="720000" cy="657002"/>
          </a:xfrm>
        </p:grpSpPr>
        <p:sp>
          <p:nvSpPr>
            <p:cNvPr id="1157" name="Google Shape;1157;p5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5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5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5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5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2" name="Google Shape;1162;p50"/>
          <p:cNvGrpSpPr/>
          <p:nvPr/>
        </p:nvGrpSpPr>
        <p:grpSpPr>
          <a:xfrm>
            <a:off x="2420095" y="2983429"/>
            <a:ext cx="445680" cy="407853"/>
            <a:chOff x="2704878" y="4454697"/>
            <a:chExt cx="720000" cy="658889"/>
          </a:xfrm>
        </p:grpSpPr>
        <p:sp>
          <p:nvSpPr>
            <p:cNvPr id="1163" name="Google Shape;1163;p5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4" name="Google Shape;1164;p5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5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5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5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5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9" name="Google Shape;1169;p50"/>
          <p:cNvGrpSpPr/>
          <p:nvPr/>
        </p:nvGrpSpPr>
        <p:grpSpPr>
          <a:xfrm>
            <a:off x="3702366" y="2985387"/>
            <a:ext cx="445549" cy="403935"/>
            <a:chOff x="4852681" y="4457861"/>
            <a:chExt cx="719788" cy="652561"/>
          </a:xfrm>
        </p:grpSpPr>
        <p:sp>
          <p:nvSpPr>
            <p:cNvPr id="1170" name="Google Shape;1170;p5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71" name="Google Shape;1171;p5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72" name="Google Shape;1172;p5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73" name="Google Shape;1173;p50"/>
          <p:cNvGrpSpPr/>
          <p:nvPr/>
        </p:nvGrpSpPr>
        <p:grpSpPr>
          <a:xfrm>
            <a:off x="4984527" y="2975824"/>
            <a:ext cx="445818" cy="423063"/>
            <a:chOff x="7000306" y="4442411"/>
            <a:chExt cx="720224" cy="683463"/>
          </a:xfrm>
        </p:grpSpPr>
        <p:sp>
          <p:nvSpPr>
            <p:cNvPr id="1174" name="Google Shape;1174;p5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75" name="Google Shape;1175;p5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76" name="Google Shape;1176;p5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77" name="Google Shape;1177;p5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78" name="Google Shape;1178;p5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79" name="Google Shape;1179;p50"/>
          <p:cNvGrpSpPr/>
          <p:nvPr/>
        </p:nvGrpSpPr>
        <p:grpSpPr>
          <a:xfrm>
            <a:off x="5625735" y="2973621"/>
            <a:ext cx="445779" cy="427468"/>
            <a:chOff x="8074325" y="4438852"/>
            <a:chExt cx="720160" cy="690579"/>
          </a:xfrm>
        </p:grpSpPr>
        <p:sp>
          <p:nvSpPr>
            <p:cNvPr id="1180" name="Google Shape;1180;p5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1" name="Google Shape;1181;p5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2" name="Google Shape;1182;p5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3" name="Google Shape;1183;p5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4" name="Google Shape;1184;p5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85" name="Google Shape;1185;p5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86" name="Google Shape;1186;p50"/>
          <p:cNvGrpSpPr/>
          <p:nvPr/>
        </p:nvGrpSpPr>
        <p:grpSpPr>
          <a:xfrm>
            <a:off x="6908080" y="2987570"/>
            <a:ext cx="445629" cy="399565"/>
            <a:chOff x="9878975" y="4425243"/>
            <a:chExt cx="719918" cy="645502"/>
          </a:xfrm>
        </p:grpSpPr>
        <p:sp>
          <p:nvSpPr>
            <p:cNvPr id="1187" name="Google Shape;1187;p5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5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5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0" name="Google Shape;1190;p50"/>
          <p:cNvGrpSpPr/>
          <p:nvPr/>
        </p:nvGrpSpPr>
        <p:grpSpPr>
          <a:xfrm>
            <a:off x="7549097" y="2976371"/>
            <a:ext cx="445785" cy="421964"/>
            <a:chOff x="10914544" y="4407150"/>
            <a:chExt cx="720170" cy="681687"/>
          </a:xfrm>
        </p:grpSpPr>
        <p:sp>
          <p:nvSpPr>
            <p:cNvPr id="1191" name="Google Shape;1191;p5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5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3" name="Google Shape;1193;p5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4" name="Google Shape;1194;p5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5" name="Google Shape;1195;p50"/>
          <p:cNvGrpSpPr/>
          <p:nvPr/>
        </p:nvGrpSpPr>
        <p:grpSpPr>
          <a:xfrm>
            <a:off x="6266887" y="2984485"/>
            <a:ext cx="445805" cy="405735"/>
            <a:chOff x="8843122" y="4420259"/>
            <a:chExt cx="720202" cy="655469"/>
          </a:xfrm>
        </p:grpSpPr>
        <p:sp>
          <p:nvSpPr>
            <p:cNvPr id="1196" name="Google Shape;1196;p5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5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5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5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0" name="Google Shape;1200;p5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5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2" name="Google Shape;1202;p50"/>
          <p:cNvGrpSpPr/>
          <p:nvPr/>
        </p:nvGrpSpPr>
        <p:grpSpPr>
          <a:xfrm>
            <a:off x="3069757" y="2283047"/>
            <a:ext cx="445812" cy="394518"/>
            <a:chOff x="1510757" y="3225422"/>
            <a:chExt cx="720214" cy="637347"/>
          </a:xfrm>
        </p:grpSpPr>
        <p:sp>
          <p:nvSpPr>
            <p:cNvPr id="1203" name="Google Shape;1203;p5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5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5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6" name="Google Shape;1206;p5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5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5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5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0" name="Google Shape;1210;p50"/>
          <p:cNvGrpSpPr/>
          <p:nvPr/>
        </p:nvGrpSpPr>
        <p:grpSpPr>
          <a:xfrm>
            <a:off x="3761148" y="2300567"/>
            <a:ext cx="445767" cy="359478"/>
            <a:chOff x="2595501" y="3253725"/>
            <a:chExt cx="720141" cy="580739"/>
          </a:xfrm>
        </p:grpSpPr>
        <p:sp>
          <p:nvSpPr>
            <p:cNvPr id="1211" name="Google Shape;1211;p5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5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5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4" name="Google Shape;1214;p5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5" name="Google Shape;1215;p50"/>
          <p:cNvGrpSpPr/>
          <p:nvPr/>
        </p:nvGrpSpPr>
        <p:grpSpPr>
          <a:xfrm>
            <a:off x="5143819" y="2257535"/>
            <a:ext cx="443879" cy="445541"/>
            <a:chOff x="4764809" y="3184208"/>
            <a:chExt cx="717090" cy="719775"/>
          </a:xfrm>
        </p:grpSpPr>
        <p:sp>
          <p:nvSpPr>
            <p:cNvPr id="1216" name="Google Shape;1216;p5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5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5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9" name="Google Shape;1219;p50"/>
          <p:cNvGrpSpPr/>
          <p:nvPr/>
        </p:nvGrpSpPr>
        <p:grpSpPr>
          <a:xfrm>
            <a:off x="4452495" y="2286500"/>
            <a:ext cx="445746" cy="387612"/>
            <a:chOff x="3680173" y="3231000"/>
            <a:chExt cx="720106" cy="626190"/>
          </a:xfrm>
        </p:grpSpPr>
        <p:sp>
          <p:nvSpPr>
            <p:cNvPr id="1220" name="Google Shape;1220;p5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5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5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3" name="Google Shape;1223;p50"/>
          <p:cNvGrpSpPr/>
          <p:nvPr/>
        </p:nvGrpSpPr>
        <p:grpSpPr>
          <a:xfrm>
            <a:off x="6524582" y="2257496"/>
            <a:ext cx="443283" cy="445620"/>
            <a:chOff x="6931035" y="3184144"/>
            <a:chExt cx="716128" cy="719903"/>
          </a:xfrm>
        </p:grpSpPr>
        <p:sp>
          <p:nvSpPr>
            <p:cNvPr id="1224" name="Google Shape;1224;p5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5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5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7" name="Google Shape;1227;p5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8" name="Google Shape;1228;p50"/>
          <p:cNvGrpSpPr/>
          <p:nvPr/>
        </p:nvGrpSpPr>
        <p:grpSpPr>
          <a:xfrm>
            <a:off x="5833276" y="2257448"/>
            <a:ext cx="445727" cy="445714"/>
            <a:chOff x="5846429" y="3184067"/>
            <a:chExt cx="720076" cy="720055"/>
          </a:xfrm>
        </p:grpSpPr>
        <p:sp>
          <p:nvSpPr>
            <p:cNvPr id="1229" name="Google Shape;1229;p5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0" name="Google Shape;1230;p5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1" name="Google Shape;1231;p5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5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3" name="Google Shape;1233;p50"/>
          <p:cNvGrpSpPr/>
          <p:nvPr/>
        </p:nvGrpSpPr>
        <p:grpSpPr>
          <a:xfrm>
            <a:off x="2520481" y="2257393"/>
            <a:ext cx="303698" cy="445825"/>
            <a:chOff x="655600" y="3183978"/>
            <a:chExt cx="490627" cy="720234"/>
          </a:xfrm>
        </p:grpSpPr>
        <p:sp>
          <p:nvSpPr>
            <p:cNvPr id="1234" name="Google Shape;1234;p5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5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5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5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5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9" name="Google Shape;1239;p50"/>
          <p:cNvGrpSpPr/>
          <p:nvPr/>
        </p:nvGrpSpPr>
        <p:grpSpPr>
          <a:xfrm>
            <a:off x="7213443" y="2257509"/>
            <a:ext cx="189785" cy="445592"/>
            <a:chOff x="8011692" y="3184166"/>
            <a:chExt cx="306600" cy="719859"/>
          </a:xfrm>
        </p:grpSpPr>
        <p:sp>
          <p:nvSpPr>
            <p:cNvPr id="1240" name="Google Shape;1240;p5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41" name="Google Shape;1241;p5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42" name="Google Shape;1242;p5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43" name="Google Shape;1243;p5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44" name="Google Shape;1244;p5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45" name="Google Shape;1245;p5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46" name="Google Shape;1246;p50"/>
          <p:cNvGrpSpPr/>
          <p:nvPr/>
        </p:nvGrpSpPr>
        <p:grpSpPr>
          <a:xfrm>
            <a:off x="7648230" y="2257259"/>
            <a:ext cx="246199" cy="445516"/>
            <a:chOff x="4556125" y="630237"/>
            <a:chExt cx="3081338" cy="5568950"/>
          </a:xfrm>
        </p:grpSpPr>
        <p:sp>
          <p:nvSpPr>
            <p:cNvPr id="1247" name="Google Shape;1247;p5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48" name="Google Shape;1248;p5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49" name="Google Shape;1249;p5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50" name="Google Shape;1250;p5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51" name="Google Shape;1251;p5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52" name="Google Shape;1252;p5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53" name="Google Shape;1253;p5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54" name="Google Shape;1254;p50"/>
          <p:cNvGrpSpPr/>
          <p:nvPr/>
        </p:nvGrpSpPr>
        <p:grpSpPr>
          <a:xfrm>
            <a:off x="1829253" y="2257459"/>
            <a:ext cx="445768" cy="445697"/>
            <a:chOff x="1674084" y="3214987"/>
            <a:chExt cx="720142" cy="720027"/>
          </a:xfrm>
        </p:grpSpPr>
        <p:sp>
          <p:nvSpPr>
            <p:cNvPr id="1255" name="Google Shape;1255;p5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5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5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5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5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5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5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5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5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5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5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5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7" name="Google Shape;1267;p50"/>
          <p:cNvGrpSpPr/>
          <p:nvPr/>
        </p:nvGrpSpPr>
        <p:grpSpPr>
          <a:xfrm>
            <a:off x="1138094" y="2257421"/>
            <a:ext cx="445578" cy="445773"/>
            <a:chOff x="557511" y="3214925"/>
            <a:chExt cx="719836" cy="720150"/>
          </a:xfrm>
        </p:grpSpPr>
        <p:sp>
          <p:nvSpPr>
            <p:cNvPr id="1268" name="Google Shape;1268;p5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5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5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5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2" name="Google Shape;1272;p50"/>
          <p:cNvGrpSpPr/>
          <p:nvPr/>
        </p:nvGrpSpPr>
        <p:grpSpPr>
          <a:xfrm>
            <a:off x="1081977" y="3693756"/>
            <a:ext cx="445905" cy="400522"/>
            <a:chOff x="1147762" y="1131887"/>
            <a:chExt cx="5137150" cy="4619626"/>
          </a:xfrm>
        </p:grpSpPr>
        <p:sp>
          <p:nvSpPr>
            <p:cNvPr id="1273" name="Google Shape;1273;p5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5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5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6" name="Google Shape;1276;p50"/>
          <p:cNvGrpSpPr/>
          <p:nvPr/>
        </p:nvGrpSpPr>
        <p:grpSpPr>
          <a:xfrm>
            <a:off x="1879306" y="3687410"/>
            <a:ext cx="445901" cy="413282"/>
            <a:chOff x="1570037" y="1341437"/>
            <a:chExt cx="4943475" cy="4576762"/>
          </a:xfrm>
        </p:grpSpPr>
        <p:sp>
          <p:nvSpPr>
            <p:cNvPr id="1277" name="Google Shape;1277;p5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8" name="Google Shape;1278;p5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79" name="Google Shape;1279;p5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80" name="Google Shape;1280;p5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81" name="Google Shape;1281;p5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82" name="Google Shape;1282;p5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83" name="Google Shape;1283;p50"/>
          <p:cNvGrpSpPr/>
          <p:nvPr/>
        </p:nvGrpSpPr>
        <p:grpSpPr>
          <a:xfrm>
            <a:off x="4364629" y="3671511"/>
            <a:ext cx="441332" cy="445721"/>
            <a:chOff x="5770007" y="5489899"/>
            <a:chExt cx="712976" cy="720067"/>
          </a:xfrm>
        </p:grpSpPr>
        <p:sp>
          <p:nvSpPr>
            <p:cNvPr id="1284" name="Google Shape;1284;p5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5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5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5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5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9" name="Google Shape;1289;p5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5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5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2" name="Google Shape;1292;p50"/>
          <p:cNvGrpSpPr/>
          <p:nvPr/>
        </p:nvGrpSpPr>
        <p:grpSpPr>
          <a:xfrm>
            <a:off x="5157420" y="3693981"/>
            <a:ext cx="445651" cy="400824"/>
            <a:chOff x="7050768" y="5526199"/>
            <a:chExt cx="719953" cy="647534"/>
          </a:xfrm>
        </p:grpSpPr>
        <p:sp>
          <p:nvSpPr>
            <p:cNvPr id="1293" name="Google Shape;1293;p5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5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5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5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7" name="Google Shape;1297;p5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5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5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5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1" name="Google Shape;1301;p5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5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5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5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5" name="Google Shape;1305;p50"/>
          <p:cNvGrpSpPr/>
          <p:nvPr/>
        </p:nvGrpSpPr>
        <p:grpSpPr>
          <a:xfrm>
            <a:off x="6751936" y="3694051"/>
            <a:ext cx="445681" cy="400651"/>
            <a:chOff x="9626723" y="5526313"/>
            <a:chExt cx="720002" cy="647256"/>
          </a:xfrm>
        </p:grpSpPr>
        <p:sp>
          <p:nvSpPr>
            <p:cNvPr id="1306" name="Google Shape;1306;p5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5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5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5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5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5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5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5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5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5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5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5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8" name="Google Shape;1318;p50"/>
          <p:cNvGrpSpPr/>
          <p:nvPr/>
        </p:nvGrpSpPr>
        <p:grpSpPr>
          <a:xfrm>
            <a:off x="7549176" y="3671488"/>
            <a:ext cx="445582" cy="445743"/>
            <a:chOff x="10914672" y="5489861"/>
            <a:chExt cx="719842" cy="720102"/>
          </a:xfrm>
        </p:grpSpPr>
        <p:sp>
          <p:nvSpPr>
            <p:cNvPr id="1319" name="Google Shape;1319;p5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5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5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5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5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5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5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5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5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5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5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5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1" name="Google Shape;1331;p50"/>
          <p:cNvGrpSpPr/>
          <p:nvPr/>
        </p:nvGrpSpPr>
        <p:grpSpPr>
          <a:xfrm>
            <a:off x="5954636" y="3681752"/>
            <a:ext cx="445821" cy="425246"/>
            <a:chOff x="8338678" y="5506443"/>
            <a:chExt cx="720227" cy="686988"/>
          </a:xfrm>
        </p:grpSpPr>
        <p:sp>
          <p:nvSpPr>
            <p:cNvPr id="1332" name="Google Shape;1332;p5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5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5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5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5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5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8" name="Google Shape;1338;p50"/>
          <p:cNvGrpSpPr/>
          <p:nvPr/>
        </p:nvGrpSpPr>
        <p:grpSpPr>
          <a:xfrm>
            <a:off x="2676293" y="3736342"/>
            <a:ext cx="1336824" cy="316035"/>
            <a:chOff x="3042485" y="5594633"/>
            <a:chExt cx="2159652" cy="510557"/>
          </a:xfrm>
        </p:grpSpPr>
        <p:sp>
          <p:nvSpPr>
            <p:cNvPr id="1339" name="Google Shape;1339;p5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5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5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5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5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5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5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5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5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5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5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5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5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5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3" name="Google Shape;1353;p5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4" name="Google Shape;1354;p50"/>
          <p:cNvGrpSpPr/>
          <p:nvPr/>
        </p:nvGrpSpPr>
        <p:grpSpPr>
          <a:xfrm>
            <a:off x="1879183" y="4379878"/>
            <a:ext cx="445738" cy="442950"/>
            <a:chOff x="1442627" y="5710929"/>
            <a:chExt cx="594318" cy="590600"/>
          </a:xfrm>
        </p:grpSpPr>
        <p:sp>
          <p:nvSpPr>
            <p:cNvPr id="1355" name="Google Shape;1355;p5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5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5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5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9" name="Google Shape;1359;p50"/>
          <p:cNvGrpSpPr/>
          <p:nvPr/>
        </p:nvGrpSpPr>
        <p:grpSpPr>
          <a:xfrm>
            <a:off x="6788033" y="4378458"/>
            <a:ext cx="373053" cy="445791"/>
            <a:chOff x="8095060" y="5664590"/>
            <a:chExt cx="497404" cy="594389"/>
          </a:xfrm>
        </p:grpSpPr>
        <p:grpSp>
          <p:nvGrpSpPr>
            <p:cNvPr id="1360" name="Google Shape;1360;p50"/>
            <p:cNvGrpSpPr/>
            <p:nvPr/>
          </p:nvGrpSpPr>
          <p:grpSpPr>
            <a:xfrm>
              <a:off x="8095060" y="5969027"/>
              <a:ext cx="497404" cy="289951"/>
              <a:chOff x="8095060" y="5969027"/>
              <a:chExt cx="497404" cy="289951"/>
            </a:xfrm>
          </p:grpSpPr>
          <p:sp>
            <p:nvSpPr>
              <p:cNvPr id="1361" name="Google Shape;1361;p5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5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5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4" name="Google Shape;1364;p50"/>
            <p:cNvGrpSpPr/>
            <p:nvPr/>
          </p:nvGrpSpPr>
          <p:grpSpPr>
            <a:xfrm>
              <a:off x="8095060" y="5867832"/>
              <a:ext cx="497404" cy="289312"/>
              <a:chOff x="8095060" y="5867832"/>
              <a:chExt cx="497404" cy="289312"/>
            </a:xfrm>
          </p:grpSpPr>
          <p:sp>
            <p:nvSpPr>
              <p:cNvPr id="1365" name="Google Shape;1365;p5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6" name="Google Shape;1366;p5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5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8" name="Google Shape;1368;p50"/>
            <p:cNvGrpSpPr/>
            <p:nvPr/>
          </p:nvGrpSpPr>
          <p:grpSpPr>
            <a:xfrm>
              <a:off x="8095060" y="5765998"/>
              <a:ext cx="497404" cy="289312"/>
              <a:chOff x="8095060" y="5765998"/>
              <a:chExt cx="497404" cy="289312"/>
            </a:xfrm>
          </p:grpSpPr>
          <p:sp>
            <p:nvSpPr>
              <p:cNvPr id="1369" name="Google Shape;1369;p5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5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5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2" name="Google Shape;1372;p50"/>
            <p:cNvGrpSpPr/>
            <p:nvPr/>
          </p:nvGrpSpPr>
          <p:grpSpPr>
            <a:xfrm>
              <a:off x="8095060" y="5664590"/>
              <a:ext cx="497404" cy="290164"/>
              <a:chOff x="8095060" y="5664590"/>
              <a:chExt cx="497404" cy="290164"/>
            </a:xfrm>
          </p:grpSpPr>
          <p:sp>
            <p:nvSpPr>
              <p:cNvPr id="1373" name="Google Shape;1373;p5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4" name="Google Shape;1374;p5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5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76" name="Google Shape;1376;p50"/>
          <p:cNvGrpSpPr/>
          <p:nvPr/>
        </p:nvGrpSpPr>
        <p:grpSpPr>
          <a:xfrm>
            <a:off x="2870825" y="4378486"/>
            <a:ext cx="557162" cy="445734"/>
            <a:chOff x="4607809" y="5664627"/>
            <a:chExt cx="742883" cy="594312"/>
          </a:xfrm>
        </p:grpSpPr>
        <p:sp>
          <p:nvSpPr>
            <p:cNvPr id="1377" name="Google Shape;1377;p5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5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5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5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5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5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5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5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5" name="Google Shape;1385;p50"/>
          <p:cNvGrpSpPr/>
          <p:nvPr/>
        </p:nvGrpSpPr>
        <p:grpSpPr>
          <a:xfrm>
            <a:off x="3973890" y="4378543"/>
            <a:ext cx="1079865" cy="445620"/>
            <a:chOff x="2571250" y="5664711"/>
            <a:chExt cx="1439820" cy="594160"/>
          </a:xfrm>
        </p:grpSpPr>
        <p:sp>
          <p:nvSpPr>
            <p:cNvPr id="1386" name="Google Shape;1386;p5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7" name="Google Shape;1387;p5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88" name="Google Shape;1388;p5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9" name="Google Shape;1389;p5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90" name="Google Shape;1390;p5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1" name="Google Shape;1391;p5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92" name="Google Shape;1392;p5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3" name="Google Shape;1393;p5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94" name="Google Shape;1394;p5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5" name="Google Shape;1395;p5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96" name="Google Shape;1396;p5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7" name="Google Shape;1397;p5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98" name="Google Shape;1398;p5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9" name="Google Shape;1399;p5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00" name="Google Shape;1400;p5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1" name="Google Shape;1401;p5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02" name="Google Shape;1402;p5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3" name="Google Shape;1403;p5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4" name="Google Shape;1404;p5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5" name="Google Shape;1405;p5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6" name="Google Shape;1406;p5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7" name="Google Shape;1407;p5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8" name="Google Shape;1408;p5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9" name="Google Shape;1409;p5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410" name="Google Shape;1410;p50"/>
          <p:cNvGrpSpPr/>
          <p:nvPr/>
        </p:nvGrpSpPr>
        <p:grpSpPr>
          <a:xfrm>
            <a:off x="5599659" y="4378335"/>
            <a:ext cx="642470" cy="446036"/>
            <a:chOff x="6332670" y="5663946"/>
            <a:chExt cx="856627" cy="594715"/>
          </a:xfrm>
        </p:grpSpPr>
        <p:grpSp>
          <p:nvGrpSpPr>
            <p:cNvPr id="1411" name="Google Shape;1411;p50"/>
            <p:cNvGrpSpPr/>
            <p:nvPr/>
          </p:nvGrpSpPr>
          <p:grpSpPr>
            <a:xfrm>
              <a:off x="6392364" y="5663946"/>
              <a:ext cx="796933" cy="185801"/>
              <a:chOff x="3321050" y="1066800"/>
              <a:chExt cx="6505573" cy="1508125"/>
            </a:xfrm>
          </p:grpSpPr>
          <p:sp>
            <p:nvSpPr>
              <p:cNvPr id="1412" name="Google Shape;1412;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4" name="Google Shape;1414;p50"/>
            <p:cNvGrpSpPr/>
            <p:nvPr/>
          </p:nvGrpSpPr>
          <p:grpSpPr>
            <a:xfrm flipH="1">
              <a:off x="6332670" y="5868403"/>
              <a:ext cx="796933" cy="185801"/>
              <a:chOff x="3321050" y="1066800"/>
              <a:chExt cx="6505573" cy="1508125"/>
            </a:xfrm>
          </p:grpSpPr>
          <p:sp>
            <p:nvSpPr>
              <p:cNvPr id="1415" name="Google Shape;1415;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7" name="Google Shape;1417;p50"/>
            <p:cNvGrpSpPr/>
            <p:nvPr/>
          </p:nvGrpSpPr>
          <p:grpSpPr>
            <a:xfrm>
              <a:off x="6392364" y="6072860"/>
              <a:ext cx="796933" cy="185801"/>
              <a:chOff x="3321050" y="1066800"/>
              <a:chExt cx="6505573" cy="1508125"/>
            </a:xfrm>
          </p:grpSpPr>
          <p:sp>
            <p:nvSpPr>
              <p:cNvPr id="1418" name="Google Shape;1418;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420" name="Google Shape;1420;p50"/>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421" name="Google Shape;1421;p5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solidFill>
                  <a:srgbClr val="FFFFFF"/>
                </a:solidFill>
              </a:rPr>
              <a:t>37</a:t>
            </a:fld>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5"/>
        <p:cNvGrpSpPr/>
        <p:nvPr/>
      </p:nvGrpSpPr>
      <p:grpSpPr>
        <a:xfrm>
          <a:off x="0" y="0"/>
          <a:ext cx="0" cy="0"/>
          <a:chOff x="0" y="0"/>
          <a:chExt cx="0" cy="0"/>
        </a:xfrm>
      </p:grpSpPr>
      <p:sp>
        <p:nvSpPr>
          <p:cNvPr id="1426" name="Google Shape;1426;p51"/>
          <p:cNvSpPr txBox="1"/>
          <p:nvPr/>
        </p:nvSpPr>
        <p:spPr>
          <a:xfrm>
            <a:off x="731900" y="914275"/>
            <a:ext cx="80325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84F56"/>
                </a:solidFill>
                <a:latin typeface="Pontano Sans"/>
                <a:ea typeface="Pontano Sans"/>
                <a:cs typeface="Pontano Sans"/>
                <a:sym typeface="Pontano Sans"/>
              </a:rPr>
              <a:t>You can also use any emoji as an icon!</a:t>
            </a:r>
            <a:endParaRPr b="1">
              <a:solidFill>
                <a:srgbClr val="484F56"/>
              </a:solidFill>
              <a:latin typeface="Pontano Sans"/>
              <a:ea typeface="Pontano Sans"/>
              <a:cs typeface="Pontano Sans"/>
              <a:sym typeface="Pontano Sans"/>
            </a:endParaRPr>
          </a:p>
          <a:p>
            <a:pPr marL="0" lvl="0" indent="0" algn="l" rtl="0">
              <a:spcBef>
                <a:spcPts val="0"/>
              </a:spcBef>
              <a:spcAft>
                <a:spcPts val="0"/>
              </a:spcAft>
              <a:buNone/>
            </a:pPr>
            <a:r>
              <a:rPr lang="en">
                <a:solidFill>
                  <a:srgbClr val="484F56"/>
                </a:solidFill>
                <a:latin typeface="Pontano Sans"/>
                <a:ea typeface="Pontano Sans"/>
                <a:cs typeface="Pontano Sans"/>
                <a:sym typeface="Pontano Sans"/>
              </a:rPr>
              <a:t>And of course it resizes without losing quality.</a:t>
            </a:r>
            <a:endParaRPr>
              <a:solidFill>
                <a:srgbClr val="484F56"/>
              </a:solidFill>
              <a:latin typeface="Pontano Sans"/>
              <a:ea typeface="Pontano Sans"/>
              <a:cs typeface="Pontano Sans"/>
              <a:sym typeface="Pontano Sans"/>
            </a:endParaRPr>
          </a:p>
          <a:p>
            <a:pPr marL="0" lvl="0" indent="0" algn="l" rtl="0">
              <a:spcBef>
                <a:spcPts val="0"/>
              </a:spcBef>
              <a:spcAft>
                <a:spcPts val="0"/>
              </a:spcAft>
              <a:buNone/>
            </a:pPr>
            <a:r>
              <a:rPr lang="en">
                <a:solidFill>
                  <a:srgbClr val="484F56"/>
                </a:solidFill>
                <a:latin typeface="Pontano Sans"/>
                <a:ea typeface="Pontano Sans"/>
                <a:cs typeface="Pontano Sans"/>
                <a:sym typeface="Pontano Sans"/>
              </a:rPr>
              <a:t>How? Follow Google instructions https://twitter.com/googledocs/status/730087240156643328</a:t>
            </a:r>
            <a:endParaRPr>
              <a:solidFill>
                <a:srgbClr val="484F56"/>
              </a:solidFill>
              <a:latin typeface="Pontano Sans"/>
              <a:ea typeface="Pontano Sans"/>
              <a:cs typeface="Pontano Sans"/>
              <a:sym typeface="Pontano Sans"/>
            </a:endParaRPr>
          </a:p>
        </p:txBody>
      </p:sp>
      <p:sp>
        <p:nvSpPr>
          <p:cNvPr id="1427" name="Google Shape;1427;p51"/>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484F56"/>
                </a:solidFill>
                <a:latin typeface="Pontano Sans"/>
                <a:ea typeface="Pontano Sans"/>
                <a:cs typeface="Pontano Sans"/>
                <a:sym typeface="Pontano Sans"/>
              </a:rPr>
              <a:t>✋👆👉👍👤👦👧👨👩👪💃🏃💑❤😂😉😋😒😭👶😸🐟🍒🍔💣📌📖🔨🎃🎈🎨🏈🏰🌏🔌🔑</a:t>
            </a:r>
            <a:r>
              <a:rPr lang="en" sz="2400">
                <a:solidFill>
                  <a:srgbClr val="484F56"/>
                </a:solidFill>
                <a:highlight>
                  <a:srgbClr val="9BCF63"/>
                </a:highlight>
                <a:latin typeface="Pontano Sans"/>
                <a:ea typeface="Pontano Sans"/>
                <a:cs typeface="Pontano Sans"/>
                <a:sym typeface="Pontano Sans"/>
              </a:rPr>
              <a:t> and many more...</a:t>
            </a:r>
            <a:endParaRPr sz="2400">
              <a:solidFill>
                <a:srgbClr val="484F56"/>
              </a:solidFill>
              <a:highlight>
                <a:srgbClr val="9BCF63"/>
              </a:highlight>
              <a:latin typeface="Pontano Sans"/>
              <a:ea typeface="Pontano Sans"/>
              <a:cs typeface="Pontano Sans"/>
              <a:sym typeface="Pontano Sans"/>
            </a:endParaRPr>
          </a:p>
        </p:txBody>
      </p:sp>
      <p:sp>
        <p:nvSpPr>
          <p:cNvPr id="1428" name="Google Shape;1428;p5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432"/>
        <p:cNvGrpSpPr/>
        <p:nvPr/>
      </p:nvGrpSpPr>
      <p:grpSpPr>
        <a:xfrm>
          <a:off x="0" y="0"/>
          <a:ext cx="0" cy="0"/>
          <a:chOff x="0" y="0"/>
          <a:chExt cx="0" cy="0"/>
        </a:xfrm>
      </p:grpSpPr>
      <p:pic>
        <p:nvPicPr>
          <p:cNvPr id="1433" name="Google Shape;1433;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434" name="Google Shape;1434;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435" name="Google Shape;1435;p52"/>
          <p:cNvGrpSpPr/>
          <p:nvPr/>
        </p:nvGrpSpPr>
        <p:grpSpPr>
          <a:xfrm>
            <a:off x="690575" y="3290132"/>
            <a:ext cx="7762851" cy="892418"/>
            <a:chOff x="801125" y="3213932"/>
            <a:chExt cx="7762851" cy="892418"/>
          </a:xfrm>
        </p:grpSpPr>
        <p:grpSp>
          <p:nvGrpSpPr>
            <p:cNvPr id="1436" name="Google Shape;1436;p52"/>
            <p:cNvGrpSpPr/>
            <p:nvPr/>
          </p:nvGrpSpPr>
          <p:grpSpPr>
            <a:xfrm>
              <a:off x="4845759" y="3213932"/>
              <a:ext cx="1695900" cy="892418"/>
              <a:chOff x="4845759" y="3213932"/>
              <a:chExt cx="1695900" cy="892418"/>
            </a:xfrm>
          </p:grpSpPr>
          <p:sp>
            <p:nvSpPr>
              <p:cNvPr id="1437" name="Google Shape;1437;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438" name="Google Shape;1438;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439" name="Google Shape;1439;p52"/>
            <p:cNvGrpSpPr/>
            <p:nvPr/>
          </p:nvGrpSpPr>
          <p:grpSpPr>
            <a:xfrm>
              <a:off x="2823442" y="3214222"/>
              <a:ext cx="1695900" cy="892128"/>
              <a:chOff x="2823442" y="3214222"/>
              <a:chExt cx="1695900" cy="892128"/>
            </a:xfrm>
          </p:grpSpPr>
          <p:sp>
            <p:nvSpPr>
              <p:cNvPr id="1440" name="Google Shape;1440;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441" name="Google Shape;1441;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442" name="Google Shape;1442;p52"/>
            <p:cNvGrpSpPr/>
            <p:nvPr/>
          </p:nvGrpSpPr>
          <p:grpSpPr>
            <a:xfrm>
              <a:off x="6868076" y="3213932"/>
              <a:ext cx="1695900" cy="892418"/>
              <a:chOff x="6868076" y="3213932"/>
              <a:chExt cx="1695900" cy="892418"/>
            </a:xfrm>
          </p:grpSpPr>
          <p:sp>
            <p:nvSpPr>
              <p:cNvPr id="1443" name="Google Shape;1443;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444" name="Google Shape;1444;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445" name="Google Shape;1445;p52"/>
            <p:cNvGrpSpPr/>
            <p:nvPr/>
          </p:nvGrpSpPr>
          <p:grpSpPr>
            <a:xfrm>
              <a:off x="801125" y="3214206"/>
              <a:ext cx="1695900" cy="892144"/>
              <a:chOff x="801125" y="3214206"/>
              <a:chExt cx="1695900" cy="892144"/>
            </a:xfrm>
          </p:grpSpPr>
          <p:sp>
            <p:nvSpPr>
              <p:cNvPr id="1446" name="Google Shape;1446;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447" name="Google Shape;1447;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ctrTitle" idx="4294967295"/>
          </p:nvPr>
        </p:nvSpPr>
        <p:spPr>
          <a:xfrm>
            <a:off x="128588" y="78405"/>
            <a:ext cx="6529387" cy="14076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b="1" dirty="0">
                <a:solidFill>
                  <a:srgbClr val="51B148"/>
                </a:solidFill>
                <a:latin typeface="Cascadia Mono" panose="020B0609020000020004" pitchFamily="49" charset="0"/>
                <a:ea typeface="Cascadia Mono" panose="020B0609020000020004" pitchFamily="49" charset="0"/>
                <a:cs typeface="Cascadia Mono" panose="020B0609020000020004" pitchFamily="49" charset="0"/>
              </a:rPr>
              <a:t>    2.MÔI TRƯỜNG CÓ VAI TRÒ GÌ TRONG CUỘC SỐNG CHÚNG TA?</a:t>
            </a:r>
            <a:endParaRPr sz="2800" b="1" dirty="0">
              <a:solidFill>
                <a:srgbClr val="51B148"/>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132" name="Google Shape;132;p17"/>
          <p:cNvSpPr txBox="1">
            <a:spLocks noGrp="1"/>
          </p:cNvSpPr>
          <p:nvPr>
            <p:ph type="subTitle" idx="4294967295"/>
          </p:nvPr>
        </p:nvSpPr>
        <p:spPr>
          <a:xfrm>
            <a:off x="37910" y="1486030"/>
            <a:ext cx="4947712" cy="2343000"/>
          </a:xfrm>
          <a:prstGeom prst="rect">
            <a:avLst/>
          </a:prstGeom>
        </p:spPr>
        <p:txBody>
          <a:bodyPr spcFirstLastPara="1" wrap="square" lIns="91425" tIns="91425" rIns="91425" bIns="91425" anchor="t" anchorCtr="0">
            <a:noAutofit/>
          </a:bodyPr>
          <a:lstStyle/>
          <a:p>
            <a:pPr algn="l"/>
            <a:r>
              <a:rPr lang="vi-VN" sz="1800" b="0" i="0" dirty="0">
                <a:solidFill>
                  <a:srgbClr val="000000"/>
                </a:solidFill>
                <a:effectLst/>
                <a:latin typeface="ff2"/>
              </a:rPr>
              <a:t>Môi trường tự nhiên vẫn đang từng giây, từng phút cung cấp cho cuộc sống con người những nguồn lợi vô giá: môi trường là không gian sống của con người và sinh vật, là nơi cung cấp các nhu cầu về tài nguyên cho con người. Vậy con người đã và đang làm gì để đền đáp, bảo vệ môi trường?</a:t>
            </a:r>
          </a:p>
          <a:p>
            <a:pPr marL="0" lvl="0" indent="0" algn="l" rtl="0">
              <a:spcBef>
                <a:spcPts val="600"/>
              </a:spcBef>
              <a:spcAft>
                <a:spcPts val="0"/>
              </a:spcAft>
              <a:buClr>
                <a:schemeClr val="dk1"/>
              </a:buClr>
              <a:buSzPts val="1100"/>
              <a:buFont typeface="Arial"/>
              <a:buNone/>
            </a:pPr>
            <a:endParaRPr dirty="0">
              <a:solidFill>
                <a:srgbClr val="FFFFFF"/>
              </a:solidFill>
            </a:endParaRPr>
          </a:p>
        </p:txBody>
      </p:sp>
      <p:sp>
        <p:nvSpPr>
          <p:cNvPr id="133" name="Google Shape;133;p1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134" name="Google Shape;134;p17"/>
          <p:cNvSpPr/>
          <p:nvPr/>
        </p:nvSpPr>
        <p:spPr>
          <a:xfrm rot="1553879">
            <a:off x="6337783" y="3906779"/>
            <a:ext cx="1651751" cy="1002497"/>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7428817">
            <a:off x="7606849" y="3029768"/>
            <a:ext cx="640974" cy="998333"/>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51B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17"/>
          <p:cNvPicPr preferRelativeResize="0"/>
          <p:nvPr/>
        </p:nvPicPr>
        <p:blipFill rotWithShape="1">
          <a:blip r:embed="rId3">
            <a:alphaModFix/>
          </a:blip>
          <a:srcRect l="41662" r="2957"/>
          <a:stretch/>
        </p:blipFill>
        <p:spPr>
          <a:xfrm>
            <a:off x="5768499" y="503275"/>
            <a:ext cx="2571054" cy="3093145"/>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body" idx="1"/>
          </p:nvPr>
        </p:nvSpPr>
        <p:spPr>
          <a:xfrm>
            <a:off x="973923" y="3987101"/>
            <a:ext cx="6691320" cy="819900"/>
          </a:xfrm>
          <a:prstGeom prst="rect">
            <a:avLst/>
          </a:prstGeom>
        </p:spPr>
        <p:txBody>
          <a:bodyPr spcFirstLastPara="1" wrap="square" lIns="91425" tIns="91425" rIns="91425" bIns="91425" anchor="t" anchorCtr="0">
            <a:noAutofit/>
          </a:bodyPr>
          <a:lstStyle/>
          <a:p>
            <a:pPr marL="63500" indent="0" algn="l">
              <a:buNone/>
            </a:pPr>
            <a:r>
              <a:rPr lang="vi-VN" b="0" i="0" dirty="0">
                <a:solidFill>
                  <a:srgbClr val="000000"/>
                </a:solidFill>
                <a:effectLst/>
                <a:latin typeface="ff1"/>
              </a:rPr>
              <a:t>Hằng ngày lượng khí thải từ các nhà máy xí nghiệp hay xe cộ thải ra nhiều đáng kể.</a:t>
            </a:r>
          </a:p>
          <a:p>
            <a:pPr marL="0" lvl="0" indent="0" algn="l" rtl="0">
              <a:spcBef>
                <a:spcPts val="600"/>
              </a:spcBef>
              <a:spcAft>
                <a:spcPts val="0"/>
              </a:spcAft>
              <a:buNone/>
            </a:pPr>
            <a:r>
              <a:rPr lang="en" dirty="0"/>
              <a:t>.</a:t>
            </a:r>
            <a:endParaRPr dirty="0"/>
          </a:p>
        </p:txBody>
      </p:sp>
      <p:sp>
        <p:nvSpPr>
          <p:cNvPr id="142" name="Google Shape;142;p18"/>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BA71F4A7-6615-12A4-02E0-EB516F218C7D}"/>
              </a:ext>
            </a:extLst>
          </p:cNvPr>
          <p:cNvPicPr>
            <a:picLocks noChangeAspect="1"/>
          </p:cNvPicPr>
          <p:nvPr/>
        </p:nvPicPr>
        <p:blipFill>
          <a:blip r:embed="rId3"/>
          <a:stretch>
            <a:fillRect/>
          </a:stretch>
        </p:blipFill>
        <p:spPr>
          <a:xfrm>
            <a:off x="350558" y="336499"/>
            <a:ext cx="3983827" cy="3478263"/>
          </a:xfrm>
          <a:prstGeom prst="rect">
            <a:avLst/>
          </a:prstGeom>
        </p:spPr>
      </p:pic>
      <p:pic>
        <p:nvPicPr>
          <p:cNvPr id="4" name="Picture 3">
            <a:extLst>
              <a:ext uri="{FF2B5EF4-FFF2-40B4-BE49-F238E27FC236}">
                <a16:creationId xmlns:a16="http://schemas.microsoft.com/office/drawing/2014/main" id="{F8D5F188-32E0-9E2A-62F1-8F65C9F358D0}"/>
              </a:ext>
            </a:extLst>
          </p:cNvPr>
          <p:cNvPicPr>
            <a:picLocks noChangeAspect="1"/>
          </p:cNvPicPr>
          <p:nvPr/>
        </p:nvPicPr>
        <p:blipFill>
          <a:blip r:embed="rId4"/>
          <a:stretch>
            <a:fillRect/>
          </a:stretch>
        </p:blipFill>
        <p:spPr>
          <a:xfrm>
            <a:off x="4629149" y="450056"/>
            <a:ext cx="3983827" cy="33647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4320075" y="664625"/>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slide title</a:t>
            </a:r>
            <a:endParaRPr/>
          </a:p>
        </p:txBody>
      </p:sp>
      <p:sp>
        <p:nvSpPr>
          <p:cNvPr id="149" name="Google Shape;149;p19"/>
          <p:cNvSpPr txBox="1">
            <a:spLocks noGrp="1"/>
          </p:cNvSpPr>
          <p:nvPr>
            <p:ph type="body" idx="1"/>
          </p:nvPr>
        </p:nvSpPr>
        <p:spPr>
          <a:xfrm>
            <a:off x="4320075" y="1465582"/>
            <a:ext cx="4366800" cy="3001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150" name="Google Shape;150;p19"/>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pic>
        <p:nvPicPr>
          <p:cNvPr id="151" name="Google Shape;151;p19"/>
          <p:cNvPicPr preferRelativeResize="0"/>
          <p:nvPr/>
        </p:nvPicPr>
        <p:blipFill rotWithShape="1">
          <a:blip r:embed="rId3">
            <a:alphaModFix/>
          </a:blip>
          <a:srcRect t="21478" r="12854" b="8625"/>
          <a:stretch/>
        </p:blipFill>
        <p:spPr>
          <a:xfrm rot="-226003">
            <a:off x="1599738" y="1500708"/>
            <a:ext cx="2413373" cy="2903426"/>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1B148"/>
        </a:solidFill>
        <a:effectLst/>
      </p:bgPr>
    </p:bg>
    <p:spTree>
      <p:nvGrpSpPr>
        <p:cNvPr id="1" name="Shape 155"/>
        <p:cNvGrpSpPr/>
        <p:nvPr/>
      </p:nvGrpSpPr>
      <p:grpSpPr>
        <a:xfrm>
          <a:off x="0" y="0"/>
          <a:ext cx="0" cy="0"/>
          <a:chOff x="0" y="0"/>
          <a:chExt cx="0" cy="0"/>
        </a:xfrm>
      </p:grpSpPr>
      <p:sp>
        <p:nvSpPr>
          <p:cNvPr id="156" name="Google Shape;156;p20"/>
          <p:cNvSpPr txBox="1">
            <a:spLocks noGrp="1"/>
          </p:cNvSpPr>
          <p:nvPr>
            <p:ph type="ctrTitle" idx="4294967295"/>
          </p:nvPr>
        </p:nvSpPr>
        <p:spPr>
          <a:xfrm>
            <a:off x="4666125" y="2192950"/>
            <a:ext cx="4020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B8F567"/>
                </a:solidFill>
              </a:rPr>
              <a:t>BIG CONCEPT</a:t>
            </a:r>
            <a:endParaRPr sz="7200">
              <a:solidFill>
                <a:srgbClr val="B8F567"/>
              </a:solidFill>
            </a:endParaRPr>
          </a:p>
        </p:txBody>
      </p:sp>
      <p:sp>
        <p:nvSpPr>
          <p:cNvPr id="157" name="Google Shape;157;p20"/>
          <p:cNvSpPr txBox="1">
            <a:spLocks noGrp="1"/>
          </p:cNvSpPr>
          <p:nvPr>
            <p:ph type="subTitle" idx="4294967295"/>
          </p:nvPr>
        </p:nvSpPr>
        <p:spPr>
          <a:xfrm>
            <a:off x="4666125" y="3335355"/>
            <a:ext cx="40206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rgbClr val="FFFFFF"/>
                </a:solidFill>
              </a:rPr>
              <a:t>Bring the attention of your audience over a key concept using icons or illustrations</a:t>
            </a:r>
            <a:endParaRPr sz="1800">
              <a:solidFill>
                <a:srgbClr val="FFFFFF"/>
              </a:solidFill>
            </a:endParaRPr>
          </a:p>
        </p:txBody>
      </p:sp>
      <p:sp>
        <p:nvSpPr>
          <p:cNvPr id="158" name="Google Shape;158;p2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grpSp>
        <p:nvGrpSpPr>
          <p:cNvPr id="159" name="Google Shape;159;p20"/>
          <p:cNvGrpSpPr/>
          <p:nvPr/>
        </p:nvGrpSpPr>
        <p:grpSpPr>
          <a:xfrm>
            <a:off x="463496" y="418193"/>
            <a:ext cx="1417581" cy="1380759"/>
            <a:chOff x="5926225" y="921350"/>
            <a:chExt cx="517800" cy="504350"/>
          </a:xfrm>
        </p:grpSpPr>
        <p:sp>
          <p:nvSpPr>
            <p:cNvPr id="160" name="Google Shape;160;p20"/>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0"/>
          <p:cNvSpPr/>
          <p:nvPr/>
        </p:nvSpPr>
        <p:spPr>
          <a:xfrm>
            <a:off x="2027271" y="916449"/>
            <a:ext cx="1417580" cy="80076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20"/>
          <p:cNvGrpSpPr/>
          <p:nvPr/>
        </p:nvGrpSpPr>
        <p:grpSpPr>
          <a:xfrm>
            <a:off x="1749024" y="3207547"/>
            <a:ext cx="1128571" cy="1471014"/>
            <a:chOff x="2624850" y="4296000"/>
            <a:chExt cx="380400" cy="495825"/>
          </a:xfrm>
        </p:grpSpPr>
        <p:sp>
          <p:nvSpPr>
            <p:cNvPr id="164" name="Google Shape;164;p20"/>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0"/>
          <p:cNvSpPr/>
          <p:nvPr/>
        </p:nvSpPr>
        <p:spPr>
          <a:xfrm>
            <a:off x="1119751" y="2269155"/>
            <a:ext cx="1775404" cy="981322"/>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3404615" y="595000"/>
            <a:ext cx="696695" cy="393592"/>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body" idx="1"/>
          </p:nvPr>
        </p:nvSpPr>
        <p:spPr>
          <a:xfrm>
            <a:off x="3822000" y="1725900"/>
            <a:ext cx="2361300" cy="302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74" name="Google Shape;174;p21"/>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175" name="Google Shape;175;p21"/>
          <p:cNvSpPr txBox="1">
            <a:spLocks noGrp="1"/>
          </p:cNvSpPr>
          <p:nvPr>
            <p:ph type="body" idx="2"/>
          </p:nvPr>
        </p:nvSpPr>
        <p:spPr>
          <a:xfrm>
            <a:off x="6325498" y="1725900"/>
            <a:ext cx="2361300" cy="302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76" name="Google Shape;176;p2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pic>
        <p:nvPicPr>
          <p:cNvPr id="177" name="Google Shape;177;p21"/>
          <p:cNvPicPr preferRelativeResize="0"/>
          <p:nvPr/>
        </p:nvPicPr>
        <p:blipFill rotWithShape="1">
          <a:blip r:embed="rId3">
            <a:alphaModFix/>
          </a:blip>
          <a:srcRect l="4523" t="348" r="44644" b="22264"/>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183" name="Google Shape;183;p22"/>
          <p:cNvSpPr txBox="1">
            <a:spLocks noGrp="1"/>
          </p:cNvSpPr>
          <p:nvPr>
            <p:ph type="body" idx="1"/>
          </p:nvPr>
        </p:nvSpPr>
        <p:spPr>
          <a:xfrm>
            <a:off x="3822000" y="1777175"/>
            <a:ext cx="1547400" cy="299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84" name="Google Shape;184;p22"/>
          <p:cNvSpPr txBox="1">
            <a:spLocks noGrp="1"/>
          </p:cNvSpPr>
          <p:nvPr>
            <p:ph type="body" idx="2"/>
          </p:nvPr>
        </p:nvSpPr>
        <p:spPr>
          <a:xfrm>
            <a:off x="5448638" y="1777175"/>
            <a:ext cx="1547400" cy="299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85" name="Google Shape;185;p22"/>
          <p:cNvSpPr txBox="1">
            <a:spLocks noGrp="1"/>
          </p:cNvSpPr>
          <p:nvPr>
            <p:ph type="body" idx="3"/>
          </p:nvPr>
        </p:nvSpPr>
        <p:spPr>
          <a:xfrm>
            <a:off x="7075276" y="1777175"/>
            <a:ext cx="1547400" cy="299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86" name="Google Shape;186;p2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pic>
        <p:nvPicPr>
          <p:cNvPr id="187" name="Google Shape;187;p22"/>
          <p:cNvPicPr preferRelativeResize="0"/>
          <p:nvPr/>
        </p:nvPicPr>
        <p:blipFill rotWithShape="1">
          <a:blip r:embed="rId3">
            <a:alphaModFix/>
          </a:blip>
          <a:srcRect l="28120" r="28120"/>
          <a:stretch/>
        </p:blipFill>
        <p:spPr>
          <a:xfrm rot="136920">
            <a:off x="505387" y="431573"/>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theme/theme1.xml><?xml version="1.0" encoding="utf-8"?>
<a:theme xmlns:a="http://schemas.openxmlformats.org/drawingml/2006/main" name="Solanio template">
  <a:themeElements>
    <a:clrScheme name="Custom 347">
      <a:dk1>
        <a:srgbClr val="484F56"/>
      </a:dk1>
      <a:lt1>
        <a:srgbClr val="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1700</Words>
  <Application>Microsoft Office PowerPoint</Application>
  <PresentationFormat>On-screen Show (16:9)</PresentationFormat>
  <Paragraphs>366</Paragraphs>
  <Slides>39</Slides>
  <Notes>39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Arial</vt:lpstr>
      <vt:lpstr>Dosis</vt:lpstr>
      <vt:lpstr>ff1</vt:lpstr>
      <vt:lpstr>Arial</vt:lpstr>
      <vt:lpstr>Calibri</vt:lpstr>
      <vt:lpstr>Cascadia Mono</vt:lpstr>
      <vt:lpstr>Times New Roman</vt:lpstr>
      <vt:lpstr>Dosis ExtraLight</vt:lpstr>
      <vt:lpstr>ff2</vt:lpstr>
      <vt:lpstr>Pontano Sans</vt:lpstr>
      <vt:lpstr>Montserrat</vt:lpstr>
      <vt:lpstr>Corbel Light</vt:lpstr>
      <vt:lpstr>Solanio template</vt:lpstr>
      <vt:lpstr>Trần Thuận Kỳ C1022G1  Ô nhiễm môi trường</vt:lpstr>
      <vt:lpstr>PowerPoint Presentation</vt:lpstr>
      <vt:lpstr>Ô nhiễm môi trường là sự biến đổi tính chất vật lý, hóa học, sinh học của thành phần môi trường không phù hợp với quy chuẩn kỹ thuật môi trường, tiêu chuẩn môi trường gây ảnh hưởng xấu đến sức khỏe con người, sinh vật và tự nhiên</vt:lpstr>
      <vt:lpstr>    2.MÔI TRƯỜNG CÓ VAI TRÒ GÌ TRONG CUỘC SỐNG CHÚNG TA?</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Trần Thuận Kỳ C1022G1  Ô nhiễm môi trường</dc:title>
  <dc:creator>ACER</dc:creator>
  <cp:lastModifiedBy>tranthuanky@gmail.com</cp:lastModifiedBy>
  <cp:revision>2</cp:revision>
  <dcterms:modified xsi:type="dcterms:W3CDTF">2022-12-04T19:01:38Z</dcterms:modified>
</cp:coreProperties>
</file>